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Dx8K26ciYrSufM2WJ/GRbu9oy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463"/>
  </p:normalViewPr>
  <p:slideViewPr>
    <p:cSldViewPr snapToGrid="0">
      <p:cViewPr varScale="1">
        <p:scale>
          <a:sx n="96" d="100"/>
          <a:sy n="96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dd97104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ddd97104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公司概况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请介绍公司的背景和团队成员的经历。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请说明公司目前的经营状况和盈利模式。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核心技术应用与专利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请说明公司的主要核心技术应用领域。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请说明公司是否获得相关专利。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过往业绩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请说明公司过往项目的业绩，以及是否与国内外合作伙伴有合作。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解题架构设计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请说明您的提案如何优化目前银行既有的业务（所要解决的痛点、所需要的能力、配置等）。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请说明解题方案，针对题目情境规划解决步骤及时程。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解题技术应用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请说明针对题目所使用的技术可行性，以及实证场域导入规划。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预期达成效益及目标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请说明解题方案预期可达成的效益，以及未来目标（与企业的后续合作发展、解题方案未来可否商业化、富有国际性）。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ddd97104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ddd97104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7fe486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封底</a:t>
            </a:r>
            <a:endParaRPr/>
          </a:p>
        </p:txBody>
      </p:sp>
      <p:sp>
        <p:nvSpPr>
          <p:cNvPr id="85" name="Google Shape;85;g267fe486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1b16c73a_0_4"/>
          <p:cNvSpPr txBox="1">
            <a:spLocks noGrp="1"/>
          </p:cNvSpPr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1" name="Google Shape;11;g2261b16c73a_0_4"/>
          <p:cNvSpPr txBox="1">
            <a:spLocks noGrp="1"/>
          </p:cNvSpPr>
          <p:nvPr>
            <p:ph type="subTitle" idx="1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g2261b16c73a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" name="Google Shape;13;g2261b16c73a_0_4"/>
          <p:cNvPicPr preferRelativeResize="0"/>
          <p:nvPr/>
        </p:nvPicPr>
        <p:blipFill rotWithShape="1">
          <a:blip r:embed="rId3">
            <a:alphaModFix/>
          </a:blip>
          <a:srcRect r="7330"/>
          <a:stretch/>
        </p:blipFill>
        <p:spPr>
          <a:xfrm>
            <a:off x="3933238" y="573300"/>
            <a:ext cx="4325523" cy="8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2261b16c73a_0_4"/>
          <p:cNvSpPr txBox="1">
            <a:spLocks noGrp="1"/>
          </p:cNvSpPr>
          <p:nvPr>
            <p:ph type="ctrTitle" idx="2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5" name="Google Shape;15;g2261b16c73a_0_4"/>
          <p:cNvSpPr txBox="1">
            <a:spLocks noGrp="1"/>
          </p:cNvSpPr>
          <p:nvPr>
            <p:ph type="subTitle" idx="3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61b16c73a_0_3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261b16c73a_0_3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2261b16c73a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1b16c73a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內容">
  <p:cSld name="標題及內容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261b16c73a_0_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61b16c73a_0_45"/>
          <p:cNvSpPr txBox="1">
            <a:spLocks noGrp="1"/>
          </p:cNvSpPr>
          <p:nvPr>
            <p:ph type="sldNum" idx="12"/>
          </p:nvPr>
        </p:nvSpPr>
        <p:spPr>
          <a:xfrm>
            <a:off x="9224375" y="6331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g2261b16c73a_0_45"/>
          <p:cNvSpPr txBox="1">
            <a:spLocks noGrp="1"/>
          </p:cNvSpPr>
          <p:nvPr>
            <p:ph type="body" idx="1"/>
          </p:nvPr>
        </p:nvSpPr>
        <p:spPr>
          <a:xfrm>
            <a:off x="5158918" y="1490054"/>
            <a:ext cx="54372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61b16c73a_0_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g2261b16c73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200" y="6059952"/>
            <a:ext cx="2596102" cy="46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2261b16c73a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539" y="1044994"/>
            <a:ext cx="4221600" cy="350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2261b16c73a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8325" y="1808900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261b16c73a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38483" y="3761075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261b16c73a_0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24617" y="4055875"/>
            <a:ext cx="18615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61b16c73a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61b16c73a_0_11"/>
          <p:cNvSpPr txBox="1">
            <a:spLocks noGrp="1"/>
          </p:cNvSpPr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27" name="Google Shape;27;g2261b16c73a_0_11"/>
          <p:cNvSpPr txBox="1">
            <a:spLocks noGrp="1"/>
          </p:cNvSpPr>
          <p:nvPr>
            <p:ph type="body" idx="1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■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■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■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28" name="Google Shape;28;g2261b16c73a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" name="Google Shape;29;g2261b16c73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0" y="389125"/>
            <a:ext cx="247850" cy="6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261b16c73a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48" y="608325"/>
            <a:ext cx="222850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g2261b16c73a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04" y="924952"/>
            <a:ext cx="247850" cy="66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61b16c73a_0_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261b16c73a_0_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2261b16c73a_0_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261b16c73a_0_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61b16c73a_0_2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9" name="Google Shape;39;g2261b16c73a_0_2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g2261b16c73a_0_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61b16c73a_0_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3" name="Google Shape;43;g2261b16c73a_0_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61b16c73a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261b16c73a_0_3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7" name="Google Shape;47;g2261b16c73a_0_3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g2261b16c73a_0_3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2261b16c73a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1b16c73a_0_3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g2261b16c73a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1b16c73a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261b16c73a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261b16c73a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dd97104d_0_36"/>
          <p:cNvSpPr txBox="1">
            <a:spLocks noGrp="1"/>
          </p:cNvSpPr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输入题目</a:t>
            </a:r>
            <a:endParaRPr dirty="0"/>
          </a:p>
        </p:txBody>
      </p:sp>
      <p:sp>
        <p:nvSpPr>
          <p:cNvPr id="68" name="Google Shape;68;g26ddd97104d_0_36"/>
          <p:cNvSpPr txBox="1">
            <a:spLocks noGrp="1"/>
          </p:cNvSpPr>
          <p:nvPr>
            <p:ph type="subTitle" idx="1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输入团队名称</a:t>
            </a:r>
            <a:endParaRPr dirty="0"/>
          </a:p>
        </p:txBody>
      </p:sp>
      <p:sp>
        <p:nvSpPr>
          <p:cNvPr id="69" name="Google Shape;69;g26ddd97104d_0_36"/>
          <p:cNvSpPr txBox="1">
            <a:spLocks noGrp="1"/>
          </p:cNvSpPr>
          <p:nvPr>
            <p:ph type="ctrTitle" idx="2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参赛题目</a:t>
            </a:r>
            <a:endParaRPr dirty="0"/>
          </a:p>
        </p:txBody>
      </p:sp>
      <p:sp>
        <p:nvSpPr>
          <p:cNvPr id="70" name="Google Shape;70;g26ddd97104d_0_36"/>
          <p:cNvSpPr txBox="1">
            <a:spLocks noGrp="1"/>
          </p:cNvSpPr>
          <p:nvPr>
            <p:ph type="subTitle" idx="3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参赛团队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 idx="4294967295"/>
          </p:nvPr>
        </p:nvSpPr>
        <p:spPr>
          <a:xfrm>
            <a:off x="1600275" y="1193275"/>
            <a:ext cx="3787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icrosoft JhengHei"/>
              <a:buNone/>
            </a:pPr>
            <a:r>
              <a:rPr lang="zh-TW" sz="36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</a:t>
            </a:r>
            <a:r>
              <a:rPr lang="zh-TW" altLang="en-US" sz="36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录</a:t>
            </a:r>
            <a:endParaRPr sz="36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600271" y="2440775"/>
            <a:ext cx="4221600" cy="308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zh-TW" altLang="en-US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公司基本简介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altLang="en-US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核心技术应用与专利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zh-TW" altLang="en-US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过往实绩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</a:t>
            </a:r>
            <a:r>
              <a:rPr lang="zh-TW" altLang="en-US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解题架构设计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</a:t>
            </a:r>
            <a:r>
              <a:rPr lang="zh-TW" altLang="en-US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解题技术应用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 </a:t>
            </a:r>
            <a:r>
              <a:rPr lang="zh-TW" altLang="en-US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预期达成效益及目标</a:t>
            </a:r>
            <a:endParaRPr sz="18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ddd97104d_0_76"/>
          <p:cNvSpPr txBox="1">
            <a:spLocks noGrp="1"/>
          </p:cNvSpPr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标题</a:t>
            </a:r>
            <a:endParaRPr dirty="0"/>
          </a:p>
        </p:txBody>
      </p:sp>
      <p:sp>
        <p:nvSpPr>
          <p:cNvPr id="82" name="Google Shape;82;g26ddd97104d_0_76"/>
          <p:cNvSpPr txBox="1">
            <a:spLocks noGrp="1"/>
          </p:cNvSpPr>
          <p:nvPr>
            <p:ph type="body" idx="1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内文放这里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267fe48669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2200" y="6059952"/>
            <a:ext cx="2596102" cy="46499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67fe48669a_0_1"/>
          <p:cNvSpPr txBox="1">
            <a:spLocks noGrp="1"/>
          </p:cNvSpPr>
          <p:nvPr>
            <p:ph type="ctrTitle" idx="4294967295"/>
          </p:nvPr>
        </p:nvSpPr>
        <p:spPr>
          <a:xfrm>
            <a:off x="415600" y="2842503"/>
            <a:ext cx="11360700" cy="1173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sz="60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Macintosh PowerPoint</Application>
  <PresentationFormat>寬螢幕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Microsoft JhengHei</vt:lpstr>
      <vt:lpstr>Montserrat</vt:lpstr>
      <vt:lpstr>Calibri</vt:lpstr>
      <vt:lpstr>Simple Light</vt:lpstr>
      <vt:lpstr>输入题目</vt:lpstr>
      <vt:lpstr>目录</vt:lpstr>
      <vt:lpstr>标题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输入题目</dc:title>
  <dc:creator>董鳳婷</dc:creator>
  <cp:lastModifiedBy>carlos209310@gmail.com</cp:lastModifiedBy>
  <cp:revision>1</cp:revision>
  <dcterms:created xsi:type="dcterms:W3CDTF">2023-03-29T03:55:13Z</dcterms:created>
  <dcterms:modified xsi:type="dcterms:W3CDTF">2023-08-18T10:11:54Z</dcterms:modified>
</cp:coreProperties>
</file>