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Dx8K26ciYrSufM2WJ/GRbu9oy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374"/>
  </p:normalViewPr>
  <p:slideViewPr>
    <p:cSldViewPr snapToGrid="0">
      <p:cViewPr varScale="1">
        <p:scale>
          <a:sx n="95" d="100"/>
          <a:sy n="95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dd97104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ddd97104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公司基本簡介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請說明公司背景及團隊成員經歷。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請說明公司目前營運狀況、獲利模式。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核心技術應用與專利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請說明公司主要核心技術應用範疇。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請說明公司是否有取得相關專利。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過往實績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請說明公司過往專案實績、是否有國內外合作對象。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解題架構設計</a:t>
            </a:r>
            <a:endParaRPr lang="zh-TW" alt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請說明您的提案如何優化目前銀行既有的業務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所要解決的痛點、所需要的能力、配置等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請說明解題方案，針對題目情境規劃解決步驟及時程。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解題技術應用</a:t>
            </a:r>
            <a:endParaRPr lang="zh-TW" alt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請說明針對題目所使用的技術可行性，以及實證場域導入規劃。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預期達成效益及目標</a:t>
            </a:r>
            <a:endParaRPr lang="zh-TW" alt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請說明解題方案預期可達成的效益，以及未來目標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與企業的後續合作發展、解題方案未來可否商業化、富有國際性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zh-TW" altLang="en-US" dirty="0"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ddd97104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ddd97104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7fe486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封底</a:t>
            </a:r>
            <a:endParaRPr/>
          </a:p>
        </p:txBody>
      </p:sp>
      <p:sp>
        <p:nvSpPr>
          <p:cNvPr id="85" name="Google Shape;85;g267fe486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1b16c73a_0_4"/>
          <p:cNvSpPr txBox="1">
            <a:spLocks noGrp="1"/>
          </p:cNvSpPr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icrosoft JhengHei"/>
              <a:buNone/>
              <a:defRPr sz="34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1" name="Google Shape;11;g2261b16c73a_0_4"/>
          <p:cNvSpPr txBox="1">
            <a:spLocks noGrp="1"/>
          </p:cNvSpPr>
          <p:nvPr>
            <p:ph type="subTitle" idx="1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None/>
              <a:defRPr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g2261b16c73a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" name="Google Shape;13;g2261b16c73a_0_4"/>
          <p:cNvPicPr preferRelativeResize="0"/>
          <p:nvPr/>
        </p:nvPicPr>
        <p:blipFill rotWithShape="1">
          <a:blip r:embed="rId3">
            <a:alphaModFix/>
          </a:blip>
          <a:srcRect r="7330"/>
          <a:stretch/>
        </p:blipFill>
        <p:spPr>
          <a:xfrm>
            <a:off x="3933238" y="573300"/>
            <a:ext cx="4325523" cy="8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2261b16c73a_0_4"/>
          <p:cNvSpPr txBox="1">
            <a:spLocks noGrp="1"/>
          </p:cNvSpPr>
          <p:nvPr>
            <p:ph type="ctrTitle" idx="2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5" name="Google Shape;15;g2261b16c73a_0_4"/>
          <p:cNvSpPr txBox="1">
            <a:spLocks noGrp="1"/>
          </p:cNvSpPr>
          <p:nvPr>
            <p:ph type="subTitle" idx="3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icrosoft JhengHei"/>
              <a:buNone/>
              <a:defRPr sz="1400">
                <a:solidFill>
                  <a:srgbClr val="EFEFE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61b16c73a_0_3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261b16c73a_0_3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2261b16c73a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1b16c73a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內容">
  <p:cSld name="標題及內容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261b16c73a_0_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61b16c73a_0_45"/>
          <p:cNvSpPr txBox="1">
            <a:spLocks noGrp="1"/>
          </p:cNvSpPr>
          <p:nvPr>
            <p:ph type="sldNum" idx="12"/>
          </p:nvPr>
        </p:nvSpPr>
        <p:spPr>
          <a:xfrm>
            <a:off x="9224375" y="633129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g2261b16c73a_0_45"/>
          <p:cNvSpPr txBox="1">
            <a:spLocks noGrp="1"/>
          </p:cNvSpPr>
          <p:nvPr>
            <p:ph type="body" idx="1"/>
          </p:nvPr>
        </p:nvSpPr>
        <p:spPr>
          <a:xfrm>
            <a:off x="5158918" y="1490054"/>
            <a:ext cx="54372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482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1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61b16c73a_0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g2261b16c73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200" y="6059952"/>
            <a:ext cx="2596102" cy="46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g2261b16c73a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539" y="1044994"/>
            <a:ext cx="4221600" cy="350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2261b16c73a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8325" y="1808900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261b16c73a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38483" y="3761075"/>
            <a:ext cx="18615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261b16c73a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24617" y="4055875"/>
            <a:ext cx="18615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61b16c73a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61b16c73a_0_11"/>
          <p:cNvSpPr txBox="1">
            <a:spLocks noGrp="1"/>
          </p:cNvSpPr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icrosoft JhengHei"/>
              <a:buNone/>
              <a:defRPr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27" name="Google Shape;27;g2261b16c73a_0_11"/>
          <p:cNvSpPr txBox="1">
            <a:spLocks noGrp="1"/>
          </p:cNvSpPr>
          <p:nvPr>
            <p:ph type="body" idx="1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lvl="6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●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lvl="7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○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lvl="8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JhengHei"/>
              <a:buChar char="■"/>
              <a:defRPr sz="16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28" name="Google Shape;28;g2261b16c73a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" name="Google Shape;29;g2261b16c73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0" y="389125"/>
            <a:ext cx="247850" cy="6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261b16c73a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48" y="608325"/>
            <a:ext cx="222850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g2261b16c73a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04" y="924952"/>
            <a:ext cx="247850" cy="66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61b16c73a_0_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261b16c73a_0_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261b16c73a_0_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261b16c73a_0_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261b16c73a_0_2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9" name="Google Shape;39;g2261b16c73a_0_2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g2261b16c73a_0_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61b16c73a_0_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3" name="Google Shape;43;g2261b16c73a_0_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61b16c73a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261b16c73a_0_3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7" name="Google Shape;47;g2261b16c73a_0_3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g2261b16c73a_0_3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2261b16c73a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1b16c73a_0_3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g2261b16c73a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1b16c73a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261b16c73a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261b16c73a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ddd97104d_0_36"/>
          <p:cNvSpPr txBox="1">
            <a:spLocks noGrp="1"/>
          </p:cNvSpPr>
          <p:nvPr>
            <p:ph type="ctrTitle"/>
          </p:nvPr>
        </p:nvSpPr>
        <p:spPr>
          <a:xfrm>
            <a:off x="415600" y="2470003"/>
            <a:ext cx="11360700" cy="1173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輸入題目</a:t>
            </a:r>
            <a:endParaRPr/>
          </a:p>
        </p:txBody>
      </p:sp>
      <p:sp>
        <p:nvSpPr>
          <p:cNvPr id="68" name="Google Shape;68;g26ddd97104d_0_36"/>
          <p:cNvSpPr txBox="1">
            <a:spLocks noGrp="1"/>
          </p:cNvSpPr>
          <p:nvPr>
            <p:ph type="subTitle" idx="1"/>
          </p:nvPr>
        </p:nvSpPr>
        <p:spPr>
          <a:xfrm>
            <a:off x="415600" y="3991414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輸入團隊名稱</a:t>
            </a:r>
            <a:endParaRPr/>
          </a:p>
        </p:txBody>
      </p:sp>
      <p:sp>
        <p:nvSpPr>
          <p:cNvPr id="69" name="Google Shape;69;g26ddd97104d_0_36"/>
          <p:cNvSpPr txBox="1">
            <a:spLocks noGrp="1"/>
          </p:cNvSpPr>
          <p:nvPr>
            <p:ph type="ctrTitle" idx="2"/>
          </p:nvPr>
        </p:nvSpPr>
        <p:spPr>
          <a:xfrm>
            <a:off x="4307100" y="2232425"/>
            <a:ext cx="3577800" cy="429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參賽題目</a:t>
            </a:r>
            <a:endParaRPr/>
          </a:p>
        </p:txBody>
      </p:sp>
      <p:sp>
        <p:nvSpPr>
          <p:cNvPr id="70" name="Google Shape;70;g26ddd97104d_0_36"/>
          <p:cNvSpPr txBox="1">
            <a:spLocks noGrp="1"/>
          </p:cNvSpPr>
          <p:nvPr>
            <p:ph type="subTitle" idx="3"/>
          </p:nvPr>
        </p:nvSpPr>
        <p:spPr>
          <a:xfrm>
            <a:off x="4307100" y="3797452"/>
            <a:ext cx="3577800" cy="429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參賽團隊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 idx="4294967295"/>
          </p:nvPr>
        </p:nvSpPr>
        <p:spPr>
          <a:xfrm>
            <a:off x="1600275" y="1193275"/>
            <a:ext cx="3787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icrosoft JhengHei"/>
              <a:buNone/>
            </a:pPr>
            <a:r>
              <a:rPr lang="zh-TW" sz="36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sz="36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600271" y="2440775"/>
            <a:ext cx="42216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zh-TW" sz="180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公司基本簡介</a:t>
            </a:r>
            <a:endParaRPr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sz="180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核心技術應用與專利</a:t>
            </a:r>
            <a:endParaRPr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zh-TW" sz="180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過往實績</a:t>
            </a:r>
            <a:endParaRPr sz="180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 解題架構設計</a:t>
            </a:r>
            <a:endParaRPr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 解題技術應用</a:t>
            </a:r>
            <a:endParaRPr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6. 預期達成效益及目標</a:t>
            </a:r>
            <a:endParaRPr sz="1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ddd97104d_0_76"/>
          <p:cNvSpPr txBox="1">
            <a:spLocks noGrp="1"/>
          </p:cNvSpPr>
          <p:nvPr>
            <p:ph type="title"/>
          </p:nvPr>
        </p:nvSpPr>
        <p:spPr>
          <a:xfrm>
            <a:off x="1177600" y="593375"/>
            <a:ext cx="10119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標題</a:t>
            </a:r>
            <a:endParaRPr/>
          </a:p>
        </p:txBody>
      </p:sp>
      <p:sp>
        <p:nvSpPr>
          <p:cNvPr id="82" name="Google Shape;82;g26ddd97104d_0_76"/>
          <p:cNvSpPr txBox="1">
            <a:spLocks noGrp="1"/>
          </p:cNvSpPr>
          <p:nvPr>
            <p:ph type="body" idx="1"/>
          </p:nvPr>
        </p:nvSpPr>
        <p:spPr>
          <a:xfrm>
            <a:off x="1177600" y="1536625"/>
            <a:ext cx="9914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內文放這裡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267fe48669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2200" y="6059952"/>
            <a:ext cx="2596102" cy="46499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67fe48669a_0_1"/>
          <p:cNvSpPr txBox="1">
            <a:spLocks noGrp="1"/>
          </p:cNvSpPr>
          <p:nvPr>
            <p:ph type="ctrTitle" idx="4294967295"/>
          </p:nvPr>
        </p:nvSpPr>
        <p:spPr>
          <a:xfrm>
            <a:off x="415600" y="2842503"/>
            <a:ext cx="11360700" cy="1173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Thanks</a:t>
            </a:r>
            <a:endParaRPr sz="6000" b="1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Macintosh PowerPoint</Application>
  <PresentationFormat>寬螢幕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Noto Sans Symbols</vt:lpstr>
      <vt:lpstr>Microsoft JhengHei</vt:lpstr>
      <vt:lpstr>Montserrat</vt:lpstr>
      <vt:lpstr>Calibri</vt:lpstr>
      <vt:lpstr>Simple Light</vt:lpstr>
      <vt:lpstr>輸入題目</vt:lpstr>
      <vt:lpstr>目錄</vt:lpstr>
      <vt:lpstr>標題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輸入題目</dc:title>
  <dc:creator>董鳳婷</dc:creator>
  <cp:lastModifiedBy>carlos209310@gmail.com</cp:lastModifiedBy>
  <cp:revision>1</cp:revision>
  <dcterms:created xsi:type="dcterms:W3CDTF">2023-03-29T03:55:13Z</dcterms:created>
  <dcterms:modified xsi:type="dcterms:W3CDTF">2023-08-18T10:09:08Z</dcterms:modified>
</cp:coreProperties>
</file>