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7" r:id="rId2"/>
    <p:sldId id="259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89A7D-03B9-404B-8E7D-CB10D2D9F8E4}" v="4" dt="2023-12-26T12:12:08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9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7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3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1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3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3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60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3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1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5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6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22D5-FE17-BA72-DFA4-65A5C9D1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6532-BB90-9D7D-B73A-AAA58B91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The main user is admin (cashier) </a:t>
            </a:r>
          </a:p>
          <a:p>
            <a:r>
              <a:rPr lang="en-US" sz="3600" dirty="0"/>
              <a:t>We need to know when any </a:t>
            </a:r>
            <a:r>
              <a:rPr lang="en-US" sz="3600" dirty="0" err="1"/>
              <a:t>produt</a:t>
            </a:r>
            <a:r>
              <a:rPr lang="en-US" sz="3600" dirty="0"/>
              <a:t> is about to run out</a:t>
            </a:r>
          </a:p>
          <a:p>
            <a:r>
              <a:rPr lang="en-US" sz="3600" dirty="0"/>
              <a:t>We need to make daily reports to know what is the most bought items and the least bought items to make sales </a:t>
            </a:r>
            <a:r>
              <a:rPr lang="en-US" sz="3600" dirty="0" err="1"/>
              <a:t>decions</a:t>
            </a:r>
            <a:endParaRPr lang="en-US" sz="3600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1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B64F54-36E8-8707-4F06-6468AA210811}"/>
              </a:ext>
            </a:extLst>
          </p:cNvPr>
          <p:cNvSpPr/>
          <p:nvPr/>
        </p:nvSpPr>
        <p:spPr>
          <a:xfrm>
            <a:off x="4043679" y="643467"/>
            <a:ext cx="4680955" cy="7540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CONTEXT DIAGRAM FOR </a:t>
            </a:r>
            <a:r>
              <a:rPr lang="en-US" sz="2000" dirty="0" err="1">
                <a:solidFill>
                  <a:srgbClr val="B30000"/>
                </a:solidFill>
              </a:rPr>
              <a:t>Restourant</a:t>
            </a:r>
            <a:endParaRPr lang="en-US" sz="2000" kern="1200" dirty="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B105D673-3149-6604-AA2D-DE09521F746F}"/>
              </a:ext>
            </a:extLst>
          </p:cNvPr>
          <p:cNvSpPr/>
          <p:nvPr/>
        </p:nvSpPr>
        <p:spPr>
          <a:xfrm>
            <a:off x="5186902" y="2950111"/>
            <a:ext cx="1882355" cy="161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restaurant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FF0D37-B765-3E43-0187-B42692501E61}"/>
              </a:ext>
            </a:extLst>
          </p:cNvPr>
          <p:cNvCxnSpPr/>
          <p:nvPr/>
        </p:nvCxnSpPr>
        <p:spPr>
          <a:xfrm>
            <a:off x="5213228" y="3324813"/>
            <a:ext cx="1856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3B53571C-C6AC-435E-5DF0-D6D6FC6DFDF0}"/>
              </a:ext>
            </a:extLst>
          </p:cNvPr>
          <p:cNvSpPr txBox="1"/>
          <p:nvPr/>
        </p:nvSpPr>
        <p:spPr>
          <a:xfrm>
            <a:off x="5911574" y="2963274"/>
            <a:ext cx="1105719" cy="36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0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27A2F-01C2-41E3-AE6F-4056837EA318}"/>
              </a:ext>
            </a:extLst>
          </p:cNvPr>
          <p:cNvCxnSpPr/>
          <p:nvPr/>
        </p:nvCxnSpPr>
        <p:spPr>
          <a:xfrm>
            <a:off x="3501995" y="3221265"/>
            <a:ext cx="1684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8">
            <a:extLst>
              <a:ext uri="{FF2B5EF4-FFF2-40B4-BE49-F238E27FC236}">
                <a16:creationId xmlns:a16="http://schemas.microsoft.com/office/drawing/2014/main" id="{B6E59A0E-F842-05B4-A648-96DB67513E63}"/>
              </a:ext>
            </a:extLst>
          </p:cNvPr>
          <p:cNvSpPr txBox="1"/>
          <p:nvPr/>
        </p:nvSpPr>
        <p:spPr>
          <a:xfrm>
            <a:off x="3820068" y="2950115"/>
            <a:ext cx="1341195" cy="27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116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customer data</a:t>
            </a:r>
            <a:endParaRPr lang="en-US" sz="12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3D6ECC-C396-4B61-DAB5-40E12AF3B51E}"/>
              </a:ext>
            </a:extLst>
          </p:cNvPr>
          <p:cNvCxnSpPr/>
          <p:nvPr/>
        </p:nvCxnSpPr>
        <p:spPr>
          <a:xfrm>
            <a:off x="3501995" y="3569641"/>
            <a:ext cx="1684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0">
            <a:extLst>
              <a:ext uri="{FF2B5EF4-FFF2-40B4-BE49-F238E27FC236}">
                <a16:creationId xmlns:a16="http://schemas.microsoft.com/office/drawing/2014/main" id="{94D817D9-A53C-A162-8535-48F245DE2408}"/>
              </a:ext>
            </a:extLst>
          </p:cNvPr>
          <p:cNvSpPr txBox="1"/>
          <p:nvPr/>
        </p:nvSpPr>
        <p:spPr>
          <a:xfrm>
            <a:off x="3539681" y="3298491"/>
            <a:ext cx="1634401" cy="27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116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food request</a:t>
            </a:r>
            <a:endParaRPr lang="en-US" sz="12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DA7824-8905-DD41-0094-41181A0984F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01995" y="3759655"/>
            <a:ext cx="1684908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01D59-4BEE-DF91-EC56-6248B95BC2B9}"/>
              </a:ext>
            </a:extLst>
          </p:cNvPr>
          <p:cNvSpPr/>
          <p:nvPr/>
        </p:nvSpPr>
        <p:spPr>
          <a:xfrm>
            <a:off x="5213228" y="1337794"/>
            <a:ext cx="1856029" cy="67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chef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15E5F5-77F2-037B-19E7-F4D5D317EF0E}"/>
              </a:ext>
            </a:extLst>
          </p:cNvPr>
          <p:cNvCxnSpPr>
            <a:cxnSpLocks/>
          </p:cNvCxnSpPr>
          <p:nvPr/>
        </p:nvCxnSpPr>
        <p:spPr>
          <a:xfrm flipH="1">
            <a:off x="5697824" y="2009123"/>
            <a:ext cx="17759" cy="932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8">
            <a:extLst>
              <a:ext uri="{FF2B5EF4-FFF2-40B4-BE49-F238E27FC236}">
                <a16:creationId xmlns:a16="http://schemas.microsoft.com/office/drawing/2014/main" id="{2E732883-03EC-B4D7-13B6-483A97EB893C}"/>
              </a:ext>
            </a:extLst>
          </p:cNvPr>
          <p:cNvSpPr txBox="1"/>
          <p:nvPr/>
        </p:nvSpPr>
        <p:spPr>
          <a:xfrm>
            <a:off x="4478231" y="2153722"/>
            <a:ext cx="1237353" cy="30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135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food</a:t>
            </a:r>
            <a:endParaRPr lang="en-US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4F72D2-0AFE-B4C2-745F-73CD366F3C0E}"/>
              </a:ext>
            </a:extLst>
          </p:cNvPr>
          <p:cNvCxnSpPr/>
          <p:nvPr/>
        </p:nvCxnSpPr>
        <p:spPr>
          <a:xfrm>
            <a:off x="6268445" y="2009123"/>
            <a:ext cx="92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60B622-AF8F-C304-D77C-5A152456DA4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141242" y="2009123"/>
            <a:ext cx="0" cy="95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21">
            <a:extLst>
              <a:ext uri="{FF2B5EF4-FFF2-40B4-BE49-F238E27FC236}">
                <a16:creationId xmlns:a16="http://schemas.microsoft.com/office/drawing/2014/main" id="{49C36428-6C74-F62A-1A63-FC07F732E86E}"/>
              </a:ext>
            </a:extLst>
          </p:cNvPr>
          <p:cNvSpPr txBox="1"/>
          <p:nvPr/>
        </p:nvSpPr>
        <p:spPr>
          <a:xfrm>
            <a:off x="6373752" y="2252493"/>
            <a:ext cx="1265142" cy="30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135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Food request </a:t>
            </a:r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2EACD-728A-8FCE-6429-0FB4E5756F24}"/>
              </a:ext>
            </a:extLst>
          </p:cNvPr>
          <p:cNvSpPr/>
          <p:nvPr/>
        </p:nvSpPr>
        <p:spPr>
          <a:xfrm>
            <a:off x="8613047" y="3492379"/>
            <a:ext cx="1781436" cy="67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management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A70C8A-DE0C-2D3C-D0E7-BB92A7E10556}"/>
              </a:ext>
            </a:extLst>
          </p:cNvPr>
          <p:cNvCxnSpPr>
            <a:cxnSpLocks/>
          </p:cNvCxnSpPr>
          <p:nvPr/>
        </p:nvCxnSpPr>
        <p:spPr>
          <a:xfrm>
            <a:off x="7065362" y="3756898"/>
            <a:ext cx="1659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29">
            <a:extLst>
              <a:ext uri="{FF2B5EF4-FFF2-40B4-BE49-F238E27FC236}">
                <a16:creationId xmlns:a16="http://schemas.microsoft.com/office/drawing/2014/main" id="{5D27411F-8181-6FC9-B671-9A09ACE39008}"/>
              </a:ext>
            </a:extLst>
          </p:cNvPr>
          <p:cNvSpPr txBox="1"/>
          <p:nvPr/>
        </p:nvSpPr>
        <p:spPr>
          <a:xfrm>
            <a:off x="7010455" y="3472709"/>
            <a:ext cx="1848028" cy="30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135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dailyreport</a:t>
            </a:r>
            <a:endParaRPr lang="en-US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9F579-65B3-8B04-AED2-4F62D06E523E}"/>
              </a:ext>
            </a:extLst>
          </p:cNvPr>
          <p:cNvSpPr/>
          <p:nvPr/>
        </p:nvSpPr>
        <p:spPr>
          <a:xfrm>
            <a:off x="2351620" y="5190124"/>
            <a:ext cx="1781436" cy="67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supplier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F28D5C-2545-8CC6-40D4-400E7614C298}"/>
              </a:ext>
            </a:extLst>
          </p:cNvPr>
          <p:cNvCxnSpPr>
            <a:cxnSpLocks/>
          </p:cNvCxnSpPr>
          <p:nvPr/>
        </p:nvCxnSpPr>
        <p:spPr>
          <a:xfrm>
            <a:off x="5311481" y="4433631"/>
            <a:ext cx="25639" cy="1063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5469D4-C10D-7E20-A5D8-29B92E5E7255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4133056" y="5515254"/>
            <a:ext cx="1178425" cy="13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6B3856C7-E0AE-E95B-4B7D-4C6EB11E9DCD}"/>
              </a:ext>
            </a:extLst>
          </p:cNvPr>
          <p:cNvSpPr txBox="1"/>
          <p:nvPr/>
        </p:nvSpPr>
        <p:spPr>
          <a:xfrm>
            <a:off x="3867555" y="5913250"/>
            <a:ext cx="1848028" cy="30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1358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itemes</a:t>
            </a:r>
            <a:r>
              <a:rPr lang="en-US" sz="135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order</a:t>
            </a:r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0EB087-E00E-FF2C-0424-206FB13588C6}"/>
              </a:ext>
            </a:extLst>
          </p:cNvPr>
          <p:cNvSpPr/>
          <p:nvPr/>
        </p:nvSpPr>
        <p:spPr>
          <a:xfrm>
            <a:off x="1797516" y="3085692"/>
            <a:ext cx="1698069" cy="81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sz="174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casheir</a:t>
            </a:r>
            <a:endParaRPr lang="en-US"/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5DF2D7C8-41DC-9878-BF60-0A8EB8E23704}"/>
              </a:ext>
            </a:extLst>
          </p:cNvPr>
          <p:cNvSpPr txBox="1"/>
          <p:nvPr/>
        </p:nvSpPr>
        <p:spPr>
          <a:xfrm>
            <a:off x="3944472" y="3756898"/>
            <a:ext cx="1237353" cy="30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135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food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447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F1A11-E961-5321-D969-248E0C2685D4}"/>
              </a:ext>
            </a:extLst>
          </p:cNvPr>
          <p:cNvSpPr txBox="1"/>
          <p:nvPr/>
        </p:nvSpPr>
        <p:spPr>
          <a:xfrm>
            <a:off x="5165558" y="733563"/>
            <a:ext cx="702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ptos Serif" panose="020B0502040204020203" pitchFamily="18" charset="0"/>
                <a:cs typeface="Aptos Serif" panose="020B0502040204020203" pitchFamily="18" charset="0"/>
              </a:rPr>
              <a:t>Level 1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E5ACF-416B-BC7E-123D-08F72231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84" y="1372198"/>
            <a:ext cx="7189832" cy="48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C8B9B-97AB-7B1F-EE80-FC49D129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54" y="0"/>
            <a:ext cx="3177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093E5-E840-7BE1-374C-1F2262DF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8" y="864648"/>
            <a:ext cx="8801863" cy="5128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A93F46-497D-38ED-2BEB-93D7F26F96F9}"/>
              </a:ext>
            </a:extLst>
          </p:cNvPr>
          <p:cNvSpPr txBox="1"/>
          <p:nvPr/>
        </p:nvSpPr>
        <p:spPr>
          <a:xfrm>
            <a:off x="5821680" y="98552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487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D00C2-3906-DEC4-368A-1687A795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1760075"/>
            <a:ext cx="9541067" cy="3337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2B640-3B83-6C81-A4B4-170F02036B2F}"/>
              </a:ext>
            </a:extLst>
          </p:cNvPr>
          <p:cNvSpPr txBox="1"/>
          <p:nvPr/>
        </p:nvSpPr>
        <p:spPr>
          <a:xfrm>
            <a:off x="5689600" y="812800"/>
            <a:ext cx="136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79953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70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 Serif</vt:lpstr>
      <vt:lpstr>Arial</vt:lpstr>
      <vt:lpstr>Garamond</vt:lpstr>
      <vt:lpstr>Organic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system analysis</dc:title>
  <dc:creator>Kamal Yousry</dc:creator>
  <cp:lastModifiedBy>KirolosOsamaSeif</cp:lastModifiedBy>
  <cp:revision>2</cp:revision>
  <dcterms:created xsi:type="dcterms:W3CDTF">2023-12-26T10:59:04Z</dcterms:created>
  <dcterms:modified xsi:type="dcterms:W3CDTF">2025-02-04T13:29:12Z</dcterms:modified>
</cp:coreProperties>
</file>