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Gill Sans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illSans-regular.fntdata"/><Relationship Id="rId10" Type="http://schemas.openxmlformats.org/officeDocument/2006/relationships/slide" Target="slides/slide4.xml"/><Relationship Id="rId12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1141b6246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e1141b6246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45265cf7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045265cf7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45265cf7e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045265cf7e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5265cf7e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045265cf7e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29842" y="1878806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>
  <p:cSld name="Contenido con títul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>
  <p:cSld name="Imagen con títul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>
  <p:cSld name="Título y texto vertical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>
  <p:cSld name="Título vertical y texto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28451"/>
            <a:ext cx="6857999" cy="413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1732"/>
            <a:ext cx="1339702" cy="84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s://archive.ics.uci.edu/ml/datasets/wine+quality" TargetMode="External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ctrTitle"/>
          </p:nvPr>
        </p:nvSpPr>
        <p:spPr>
          <a:xfrm>
            <a:off x="1143000" y="1900238"/>
            <a:ext cx="68580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419"/>
              <a:t>Para agregevas, siempre duplicar la segunda diapo.</a:t>
            </a:r>
            <a:endParaRPr/>
          </a:p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793525" y="4850176"/>
            <a:ext cx="3504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40041"/>
            <a:ext cx="9144000" cy="430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303" y="0"/>
            <a:ext cx="1339702" cy="84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/>
          <p:nvPr/>
        </p:nvSpPr>
        <p:spPr>
          <a:xfrm>
            <a:off x="2032250" y="1699525"/>
            <a:ext cx="5179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Machine Learning II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Clase 14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Casos de uso: Random Forest</a:t>
            </a:r>
            <a:r>
              <a:rPr lang="es-419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/ SVM / XGBoost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4813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54813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30183"/>
            <a:ext cx="6857999" cy="413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1732"/>
            <a:ext cx="1339702" cy="84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 txBox="1"/>
          <p:nvPr/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/>
          <p:nvPr>
            <p:ph type="ctrTitle"/>
          </p:nvPr>
        </p:nvSpPr>
        <p:spPr>
          <a:xfrm>
            <a:off x="2439953" y="179925"/>
            <a:ext cx="6317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b="1" lang="es-419" sz="2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Caso de uso: </a:t>
            </a:r>
            <a:r>
              <a:rPr b="1" lang="es-419" sz="2800">
                <a:solidFill>
                  <a:schemeClr val="accent5"/>
                </a:solidFill>
              </a:rPr>
              <a:t>Analizando tipos y calidades de vinos</a:t>
            </a:r>
            <a:endParaRPr b="1" sz="2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292800" y="892675"/>
            <a:ext cx="5671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/>
              <a:t>El problema en cuestión es analizar, modelar y predecir el tipo y la calidad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del vino mediante atributos fisicoquímicos.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/>
              <a:t>La siguiente cita de Francis Bacon debería abrirle el apetito sobre el vino y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/>
              <a:t>su importancia.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/>
              <a:t>"La edad aparece mejor en cuatro cosas: madera vieja para quemar, vino viejo para beber, amigos viejos en los que confiar y viejos autores para leer".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-Francis Bacon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Independientemente de si le gusta y consume vino o no, sin duda será interesante analizar los atributos fisicoquímicos del vino y comprender su relación e importancia con la calidad y los tipos de vino.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/>
              <a:t>Dado que vamos a intentar predecir los tipos y la calidad del vino, la tarea de aprendizaje automático supervisado es la clasificación.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19" name="Google Shape;1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4600" y="1613075"/>
            <a:ext cx="2874600" cy="1917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30183"/>
            <a:ext cx="6857999" cy="413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1732"/>
            <a:ext cx="1339702" cy="84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7"/>
          <p:cNvSpPr txBox="1"/>
          <p:nvPr>
            <p:ph type="ctrTitle"/>
          </p:nvPr>
        </p:nvSpPr>
        <p:spPr>
          <a:xfrm>
            <a:off x="2439953" y="179925"/>
            <a:ext cx="6317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b="1" lang="es-419" sz="3200">
                <a:solidFill>
                  <a:schemeClr val="accent5"/>
                </a:solidFill>
              </a:rPr>
              <a:t>L</a:t>
            </a:r>
            <a:r>
              <a:rPr b="1" lang="es-419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os datos</a:t>
            </a:r>
            <a:endParaRPr b="1" sz="32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685800" y="765575"/>
            <a:ext cx="74838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Los conjuntos de datos utilizados en este capítulo están disponibles en el popular repositorio de aprendizaje automático de la UCI con el nombre de Wine Quality Data Set. Puede acceder a más detalles en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u="sng">
                <a:solidFill>
                  <a:schemeClr val="hlink"/>
                </a:solidFill>
                <a:hlinkClick r:id="rId5"/>
              </a:rPr>
              <a:t>https://archive.ics.uci.edu/ml/datasets/wine+quality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/>
              <a:t>que le da acceso a los conjuntos de datos en bruto, así como a los detalles sobre las diversas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/>
              <a:t>características de los conjuntos de datos. Hay dos conjuntos de datos, uno para los vinos tintos y otro para los blancos. Para ser más específicos, los conjuntos de datos sobre vinos están relacionados con muestras de vino tinto y blanco, del norte de Portugal.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/>
              <a:t>En otro archivo de la misma página web se habla de los detalles de los conjuntos de datos, incluida la información sobre los atributos.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Los créditos de los conjuntos de datos corresponden a P. Cortez, A. Cerdeira, F. Almeida, T. Matos y J. Reis, y pueden obtenerse más detalles en su documento más detalles en su artículo "Modeling wine preferences by data mining from physicochemical properties", en Decision Support Systems, Elsevier, 47(4): 547-553, 2009.</a:t>
            </a:r>
            <a:endParaRPr sz="1300"/>
          </a:p>
        </p:txBody>
      </p:sp>
      <p:pic>
        <p:nvPicPr>
          <p:cNvPr id="129" name="Google Shape;12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0450" y="3890125"/>
            <a:ext cx="2601445" cy="8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30183"/>
            <a:ext cx="6857999" cy="413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1732"/>
            <a:ext cx="1339702" cy="84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 txBox="1"/>
          <p:nvPr/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8"/>
          <p:cNvSpPr txBox="1"/>
          <p:nvPr>
            <p:ph type="ctrTitle"/>
          </p:nvPr>
        </p:nvSpPr>
        <p:spPr>
          <a:xfrm>
            <a:off x="2585428" y="179925"/>
            <a:ext cx="6172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b="1" lang="es-419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Práctica</a:t>
            </a:r>
            <a:endParaRPr b="1" sz="40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8"/>
          <p:cNvSpPr txBox="1"/>
          <p:nvPr>
            <p:ph type="title"/>
          </p:nvPr>
        </p:nvSpPr>
        <p:spPr>
          <a:xfrm>
            <a:off x="334200" y="1070375"/>
            <a:ext cx="8356800" cy="3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</a:rPr>
              <a:t>MLII - Clase 14 - Práctica.ipynb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