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Gill San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Gill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ill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11412f99b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11412f99b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c68393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0c68393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29842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>
  <p:cSld name="Título y texto vertical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8451"/>
            <a:ext cx="6857999" cy="41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1732"/>
            <a:ext cx="1339702" cy="84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ctrTitle"/>
          </p:nvPr>
        </p:nvSpPr>
        <p:spPr>
          <a:xfrm>
            <a:off x="1143000" y="1900238"/>
            <a:ext cx="68580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419"/>
              <a:t>Para agregevas, siempre duplicar la segunda diapo.</a:t>
            </a:r>
            <a:endParaRPr/>
          </a:p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793525" y="4850176"/>
            <a:ext cx="3504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0041"/>
            <a:ext cx="9144000" cy="430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339702" cy="84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/>
        </p:nvSpPr>
        <p:spPr>
          <a:xfrm>
            <a:off x="2032250" y="1699525"/>
            <a:ext cx="51795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Machine Learning II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Clase 3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Introducción a Python para Machine Learning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30183"/>
            <a:ext cx="6857999" cy="41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732"/>
            <a:ext cx="1339702" cy="84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/>
        </p:nvSpPr>
        <p:spPr>
          <a:xfrm>
            <a:off x="8454213" y="4838779"/>
            <a:ext cx="6897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/>
          <p:nvPr>
            <p:ph type="ctrTitle"/>
          </p:nvPr>
        </p:nvSpPr>
        <p:spPr>
          <a:xfrm>
            <a:off x="2585428" y="179925"/>
            <a:ext cx="6172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lang="es-419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Práctica</a:t>
            </a:r>
            <a:endParaRPr b="1"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>
            <p:ph type="title"/>
          </p:nvPr>
        </p:nvSpPr>
        <p:spPr>
          <a:xfrm>
            <a:off x="334200" y="1070375"/>
            <a:ext cx="83568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MLII - Clase 3 - Práctica.ipynb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