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7" r:id="rId2"/>
    <p:sldId id="256" r:id="rId3"/>
    <p:sldId id="259" r:id="rId4"/>
    <p:sldId id="258" r:id="rId5"/>
    <p:sldId id="261" r:id="rId6"/>
    <p:sldId id="260" r:id="rId7"/>
    <p:sldId id="262" r:id="rId8"/>
    <p:sldId id="263" r:id="rId9"/>
    <p:sldId id="266" r:id="rId10"/>
    <p:sldId id="264" r:id="rId11"/>
    <p:sldId id="265"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01" d="100"/>
          <a:sy n="101" d="100"/>
        </p:scale>
        <p:origin x="120" y="51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48C6A-4391-4D19-B195-4F3554F7262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7D36EFA-FAE3-4148-9C68-044D93935E52}">
      <dgm:prSet phldrT="[Texto]"/>
      <dgm:spPr/>
      <dgm:t>
        <a:bodyPr/>
        <a:lstStyle/>
        <a:p>
          <a:r>
            <a:rPr lang="es-ES" dirty="0"/>
            <a:t>Qué hago/hice?</a:t>
          </a:r>
          <a:endParaRPr lang="en-US" dirty="0"/>
        </a:p>
      </dgm:t>
    </dgm:pt>
    <dgm:pt modelId="{46D95B79-19BA-437D-B7D0-15EFBE9D3299}" type="parTrans" cxnId="{10BF7EDA-3E91-44A1-A414-4E9F68C28F4D}">
      <dgm:prSet/>
      <dgm:spPr/>
      <dgm:t>
        <a:bodyPr/>
        <a:lstStyle/>
        <a:p>
          <a:endParaRPr lang="en-US"/>
        </a:p>
      </dgm:t>
    </dgm:pt>
    <dgm:pt modelId="{2B30153E-1714-44D4-80BD-D01823B17765}" type="sibTrans" cxnId="{10BF7EDA-3E91-44A1-A414-4E9F68C28F4D}">
      <dgm:prSet/>
      <dgm:spPr/>
      <dgm:t>
        <a:bodyPr/>
        <a:lstStyle/>
        <a:p>
          <a:endParaRPr lang="en-US"/>
        </a:p>
      </dgm:t>
    </dgm:pt>
    <dgm:pt modelId="{406E7162-DE60-4B56-86E0-D69BA68BC4AF}">
      <dgm:prSet phldrT="[Texto]"/>
      <dgm:spPr/>
      <dgm:t>
        <a:bodyPr/>
        <a:lstStyle/>
        <a:p>
          <a:r>
            <a:rPr lang="es-ES" dirty="0"/>
            <a:t>Docente de Excel, </a:t>
          </a:r>
          <a:r>
            <a:rPr lang="es-ES" dirty="0" err="1"/>
            <a:t>Power</a:t>
          </a:r>
          <a:r>
            <a:rPr lang="es-ES" dirty="0"/>
            <a:t> BI, R y Python</a:t>
          </a:r>
          <a:endParaRPr lang="en-US" dirty="0"/>
        </a:p>
      </dgm:t>
    </dgm:pt>
    <dgm:pt modelId="{6518FC74-827F-4AC9-BC86-3793057B9805}" type="parTrans" cxnId="{441DC9AB-0B0D-48B0-B8D8-80F87036D9FD}">
      <dgm:prSet/>
      <dgm:spPr/>
      <dgm:t>
        <a:bodyPr/>
        <a:lstStyle/>
        <a:p>
          <a:endParaRPr lang="en-US"/>
        </a:p>
      </dgm:t>
    </dgm:pt>
    <dgm:pt modelId="{CBAF8CC3-8264-4C67-A146-610C2598AA3B}" type="sibTrans" cxnId="{441DC9AB-0B0D-48B0-B8D8-80F87036D9FD}">
      <dgm:prSet/>
      <dgm:spPr/>
      <dgm:t>
        <a:bodyPr/>
        <a:lstStyle/>
        <a:p>
          <a:endParaRPr lang="en-US"/>
        </a:p>
      </dgm:t>
    </dgm:pt>
    <dgm:pt modelId="{4DBB2F6E-9ACC-4C40-820A-90422BC6431E}">
      <dgm:prSet phldrT="[Texto]"/>
      <dgm:spPr/>
      <dgm:t>
        <a:bodyPr/>
        <a:lstStyle/>
        <a:p>
          <a:r>
            <a:rPr lang="es-ES" dirty="0"/>
            <a:t>Docente de Desarrollo Web</a:t>
          </a:r>
          <a:endParaRPr lang="en-US" dirty="0"/>
        </a:p>
      </dgm:t>
    </dgm:pt>
    <dgm:pt modelId="{8C5389B9-9E7A-415C-971E-BE8653FF299F}" type="parTrans" cxnId="{E72D8656-04B0-4215-A81C-94CFC834907D}">
      <dgm:prSet/>
      <dgm:spPr/>
      <dgm:t>
        <a:bodyPr/>
        <a:lstStyle/>
        <a:p>
          <a:endParaRPr lang="en-US"/>
        </a:p>
      </dgm:t>
    </dgm:pt>
    <dgm:pt modelId="{F2994340-A739-4143-9B28-3B1065099F01}" type="sibTrans" cxnId="{E72D8656-04B0-4215-A81C-94CFC834907D}">
      <dgm:prSet/>
      <dgm:spPr/>
      <dgm:t>
        <a:bodyPr/>
        <a:lstStyle/>
        <a:p>
          <a:endParaRPr lang="en-US"/>
        </a:p>
      </dgm:t>
    </dgm:pt>
    <dgm:pt modelId="{33ECBA17-2CC9-4702-8995-16B29418FDA9}">
      <dgm:prSet phldrT="[Texto]"/>
      <dgm:spPr/>
      <dgm:t>
        <a:bodyPr/>
        <a:lstStyle/>
        <a:p>
          <a:r>
            <a:rPr lang="es-ES" dirty="0"/>
            <a:t>Dónde?</a:t>
          </a:r>
          <a:endParaRPr lang="en-US" dirty="0"/>
        </a:p>
      </dgm:t>
    </dgm:pt>
    <dgm:pt modelId="{EE28D3B7-4618-4689-A75E-67DBB05C907A}" type="parTrans" cxnId="{8F3F554B-4568-42D0-A948-7F37AD6A482B}">
      <dgm:prSet/>
      <dgm:spPr/>
      <dgm:t>
        <a:bodyPr/>
        <a:lstStyle/>
        <a:p>
          <a:endParaRPr lang="en-US"/>
        </a:p>
      </dgm:t>
    </dgm:pt>
    <dgm:pt modelId="{D763277A-6348-412C-8F41-EA3F441FF6F9}" type="sibTrans" cxnId="{8F3F554B-4568-42D0-A948-7F37AD6A482B}">
      <dgm:prSet/>
      <dgm:spPr/>
      <dgm:t>
        <a:bodyPr/>
        <a:lstStyle/>
        <a:p>
          <a:endParaRPr lang="en-US"/>
        </a:p>
      </dgm:t>
    </dgm:pt>
    <dgm:pt modelId="{0DF0CC43-CC24-44BA-B785-4FD16E178B94}">
      <dgm:prSet phldrT="[Texto]"/>
      <dgm:spPr/>
      <dgm:t>
        <a:bodyPr/>
        <a:lstStyle/>
        <a:p>
          <a:r>
            <a:rPr lang="es-ES" dirty="0"/>
            <a:t>Instituto CPE</a:t>
          </a:r>
          <a:endParaRPr lang="en-US" dirty="0"/>
        </a:p>
      </dgm:t>
    </dgm:pt>
    <dgm:pt modelId="{AFA0605D-655D-438D-874F-2847DF514B7F}" type="parTrans" cxnId="{4EB42083-3164-42EC-916E-8BD7B3F459CB}">
      <dgm:prSet/>
      <dgm:spPr/>
      <dgm:t>
        <a:bodyPr/>
        <a:lstStyle/>
        <a:p>
          <a:endParaRPr lang="en-US"/>
        </a:p>
      </dgm:t>
    </dgm:pt>
    <dgm:pt modelId="{198A708B-33D5-4A34-9BF1-355921B083E4}" type="sibTrans" cxnId="{4EB42083-3164-42EC-916E-8BD7B3F459CB}">
      <dgm:prSet/>
      <dgm:spPr/>
      <dgm:t>
        <a:bodyPr/>
        <a:lstStyle/>
        <a:p>
          <a:endParaRPr lang="en-US"/>
        </a:p>
      </dgm:t>
    </dgm:pt>
    <dgm:pt modelId="{B8D5EBDA-E94C-453E-9CE8-90DD14FD4A4C}">
      <dgm:prSet phldrT="[Texto]"/>
      <dgm:spPr/>
      <dgm:t>
        <a:bodyPr/>
        <a:lstStyle/>
        <a:p>
          <a:r>
            <a:rPr lang="es-ES" dirty="0"/>
            <a:t>Plan Ceibal (JAP)</a:t>
          </a:r>
          <a:endParaRPr lang="en-US" dirty="0"/>
        </a:p>
      </dgm:t>
    </dgm:pt>
    <dgm:pt modelId="{E7BD6FAC-99A0-472F-A569-9BCAA3EA8F7C}" type="parTrans" cxnId="{4BF150E8-488C-4E30-9451-6AE4985FB09D}">
      <dgm:prSet/>
      <dgm:spPr/>
      <dgm:t>
        <a:bodyPr/>
        <a:lstStyle/>
        <a:p>
          <a:endParaRPr lang="en-US"/>
        </a:p>
      </dgm:t>
    </dgm:pt>
    <dgm:pt modelId="{AF7F3248-872C-4C47-B879-A9C80BB74AC3}" type="sibTrans" cxnId="{4BF150E8-488C-4E30-9451-6AE4985FB09D}">
      <dgm:prSet/>
      <dgm:spPr/>
      <dgm:t>
        <a:bodyPr/>
        <a:lstStyle/>
        <a:p>
          <a:endParaRPr lang="en-US"/>
        </a:p>
      </dgm:t>
    </dgm:pt>
    <dgm:pt modelId="{F0B944D1-5E90-4BCC-A3B5-3604E9B98131}">
      <dgm:prSet phldrT="[Texto]"/>
      <dgm:spPr/>
      <dgm:t>
        <a:bodyPr/>
        <a:lstStyle/>
        <a:p>
          <a:r>
            <a:rPr lang="es-ES" dirty="0"/>
            <a:t>Consultor de Análisis de datos</a:t>
          </a:r>
          <a:endParaRPr lang="en-US" dirty="0"/>
        </a:p>
      </dgm:t>
    </dgm:pt>
    <dgm:pt modelId="{40E6E91B-5F61-4D35-A47C-EF8257744ABB}" type="parTrans" cxnId="{075E9196-CA8E-4671-A927-BED41928D178}">
      <dgm:prSet/>
      <dgm:spPr/>
      <dgm:t>
        <a:bodyPr/>
        <a:lstStyle/>
        <a:p>
          <a:endParaRPr lang="en-US"/>
        </a:p>
      </dgm:t>
    </dgm:pt>
    <dgm:pt modelId="{474184BF-D5E5-431D-97CF-ACB6655B287A}" type="sibTrans" cxnId="{075E9196-CA8E-4671-A927-BED41928D178}">
      <dgm:prSet/>
      <dgm:spPr/>
      <dgm:t>
        <a:bodyPr/>
        <a:lstStyle/>
        <a:p>
          <a:endParaRPr lang="en-US"/>
        </a:p>
      </dgm:t>
    </dgm:pt>
    <dgm:pt modelId="{51325C71-2E1F-41F5-A6EE-1D8F645AA3A8}">
      <dgm:prSet phldrT="[Texto]"/>
      <dgm:spPr/>
      <dgm:t>
        <a:bodyPr/>
        <a:lstStyle/>
        <a:p>
          <a:r>
            <a:rPr lang="es-ES" dirty="0" err="1"/>
            <a:t>Mercoplus</a:t>
          </a:r>
          <a:r>
            <a:rPr lang="es-ES" dirty="0"/>
            <a:t> &amp; BCS</a:t>
          </a:r>
          <a:endParaRPr lang="en-US" dirty="0"/>
        </a:p>
      </dgm:t>
    </dgm:pt>
    <dgm:pt modelId="{84503A0B-BC53-4E5F-98B6-095ED7DD9326}" type="parTrans" cxnId="{00967E1B-EC07-4C94-8C95-95871FCF264F}">
      <dgm:prSet/>
      <dgm:spPr/>
      <dgm:t>
        <a:bodyPr/>
        <a:lstStyle/>
        <a:p>
          <a:endParaRPr lang="en-US"/>
        </a:p>
      </dgm:t>
    </dgm:pt>
    <dgm:pt modelId="{5737B4D0-C4A8-46AA-A39F-EB5C769E1F95}" type="sibTrans" cxnId="{00967E1B-EC07-4C94-8C95-95871FCF264F}">
      <dgm:prSet/>
      <dgm:spPr/>
      <dgm:t>
        <a:bodyPr/>
        <a:lstStyle/>
        <a:p>
          <a:endParaRPr lang="en-US"/>
        </a:p>
      </dgm:t>
    </dgm:pt>
    <dgm:pt modelId="{4C02B5E6-51A9-466B-987C-D0A13F81ECD4}">
      <dgm:prSet phldrT="[Texto]"/>
      <dgm:spPr/>
      <dgm:t>
        <a:bodyPr/>
        <a:lstStyle/>
        <a:p>
          <a:r>
            <a:rPr lang="es-ES" dirty="0"/>
            <a:t>Sociólogo</a:t>
          </a:r>
          <a:endParaRPr lang="en-US" dirty="0"/>
        </a:p>
      </dgm:t>
    </dgm:pt>
    <dgm:pt modelId="{2A01C0E3-A0D0-4726-AE16-33319E3D6CC8}" type="parTrans" cxnId="{AC637364-0A78-41F7-92D7-1BE300C3CA8C}">
      <dgm:prSet/>
      <dgm:spPr/>
      <dgm:t>
        <a:bodyPr/>
        <a:lstStyle/>
        <a:p>
          <a:endParaRPr lang="en-US"/>
        </a:p>
      </dgm:t>
    </dgm:pt>
    <dgm:pt modelId="{8AB82864-7ED5-48B8-856D-5EE0A85C6C1F}" type="sibTrans" cxnId="{AC637364-0A78-41F7-92D7-1BE300C3CA8C}">
      <dgm:prSet/>
      <dgm:spPr/>
      <dgm:t>
        <a:bodyPr/>
        <a:lstStyle/>
        <a:p>
          <a:endParaRPr lang="en-US"/>
        </a:p>
      </dgm:t>
    </dgm:pt>
    <dgm:pt modelId="{ED15CDC6-DE62-4DD2-983E-9FDAB4DDE14A}">
      <dgm:prSet phldrT="[Texto]"/>
      <dgm:spPr/>
      <dgm:t>
        <a:bodyPr/>
        <a:lstStyle/>
        <a:p>
          <a:r>
            <a:rPr lang="es-ES" dirty="0"/>
            <a:t>Secretaría Técnica</a:t>
          </a:r>
          <a:endParaRPr lang="en-US" dirty="0"/>
        </a:p>
      </dgm:t>
    </dgm:pt>
    <dgm:pt modelId="{8F0EBD4A-2C99-4898-901C-0A50F73878F4}" type="parTrans" cxnId="{7F7B55A3-06DF-48AA-B188-BFBA563E60FC}">
      <dgm:prSet/>
      <dgm:spPr/>
      <dgm:t>
        <a:bodyPr/>
        <a:lstStyle/>
        <a:p>
          <a:endParaRPr lang="en-US"/>
        </a:p>
      </dgm:t>
    </dgm:pt>
    <dgm:pt modelId="{8C5F86AD-BD9F-4A02-92DE-4654892320A6}" type="sibTrans" cxnId="{7F7B55A3-06DF-48AA-B188-BFBA563E60FC}">
      <dgm:prSet/>
      <dgm:spPr/>
      <dgm:t>
        <a:bodyPr/>
        <a:lstStyle/>
        <a:p>
          <a:endParaRPr lang="en-US"/>
        </a:p>
      </dgm:t>
    </dgm:pt>
    <dgm:pt modelId="{323CAD68-2B93-4179-A2E2-E4025885B5D2}">
      <dgm:prSet phldrT="[Texto]"/>
      <dgm:spPr/>
      <dgm:t>
        <a:bodyPr/>
        <a:lstStyle/>
        <a:p>
          <a:r>
            <a:rPr lang="es-ES" dirty="0"/>
            <a:t>Universidad Católica</a:t>
          </a:r>
          <a:endParaRPr lang="en-US" dirty="0"/>
        </a:p>
      </dgm:t>
    </dgm:pt>
    <dgm:pt modelId="{8DCD46F2-C48F-46F1-A4E5-8D57CA12B2FC}" type="parTrans" cxnId="{6BAEB5FB-00A5-4A65-BCE2-AFA7362F8409}">
      <dgm:prSet/>
      <dgm:spPr/>
      <dgm:t>
        <a:bodyPr/>
        <a:lstStyle/>
        <a:p>
          <a:endParaRPr lang="en-US"/>
        </a:p>
      </dgm:t>
    </dgm:pt>
    <dgm:pt modelId="{E523DC53-B997-46EB-985E-A29DD0D06CD3}" type="sibTrans" cxnId="{6BAEB5FB-00A5-4A65-BCE2-AFA7362F8409}">
      <dgm:prSet/>
      <dgm:spPr/>
      <dgm:t>
        <a:bodyPr/>
        <a:lstStyle/>
        <a:p>
          <a:endParaRPr lang="en-US"/>
        </a:p>
      </dgm:t>
    </dgm:pt>
    <dgm:pt modelId="{3E6BFB6E-CAC6-431E-942D-D0437F19DB19}">
      <dgm:prSet phldrT="[Texto]"/>
      <dgm:spPr/>
      <dgm:t>
        <a:bodyPr/>
        <a:lstStyle/>
        <a:p>
          <a:r>
            <a:rPr lang="es-ES" dirty="0"/>
            <a:t>Comisión de Expertos en Seguridad Social</a:t>
          </a:r>
          <a:endParaRPr lang="en-US" dirty="0"/>
        </a:p>
      </dgm:t>
    </dgm:pt>
    <dgm:pt modelId="{6E9EA1B7-F590-4035-AE84-904472940F39}" type="parTrans" cxnId="{D23FB8C4-0B0A-43B2-B4B6-4D777B9B311F}">
      <dgm:prSet/>
      <dgm:spPr/>
      <dgm:t>
        <a:bodyPr/>
        <a:lstStyle/>
        <a:p>
          <a:endParaRPr lang="en-US"/>
        </a:p>
      </dgm:t>
    </dgm:pt>
    <dgm:pt modelId="{C10FDFF6-60E4-4472-B728-4B62820118FF}" type="sibTrans" cxnId="{D23FB8C4-0B0A-43B2-B4B6-4D777B9B311F}">
      <dgm:prSet/>
      <dgm:spPr/>
      <dgm:t>
        <a:bodyPr/>
        <a:lstStyle/>
        <a:p>
          <a:endParaRPr lang="en-US"/>
        </a:p>
      </dgm:t>
    </dgm:pt>
    <dgm:pt modelId="{FEF2CA97-C77D-4C06-8322-2D71B9237E4E}" type="pres">
      <dgm:prSet presAssocID="{B2548C6A-4391-4D19-B195-4F3554F72620}" presName="Name0" presStyleCnt="0">
        <dgm:presLayoutVars>
          <dgm:dir/>
          <dgm:animLvl val="lvl"/>
          <dgm:resizeHandles val="exact"/>
        </dgm:presLayoutVars>
      </dgm:prSet>
      <dgm:spPr/>
    </dgm:pt>
    <dgm:pt modelId="{D1E685B8-987D-4BA1-93ED-1D498CB52CDC}" type="pres">
      <dgm:prSet presAssocID="{F7D36EFA-FAE3-4148-9C68-044D93935E52}" presName="composite" presStyleCnt="0"/>
      <dgm:spPr/>
    </dgm:pt>
    <dgm:pt modelId="{B95542EA-7E69-4058-A6E5-26860CF0F6CE}" type="pres">
      <dgm:prSet presAssocID="{F7D36EFA-FAE3-4148-9C68-044D93935E52}" presName="parTx" presStyleLbl="alignNode1" presStyleIdx="0" presStyleCnt="2" custScaleX="179951">
        <dgm:presLayoutVars>
          <dgm:chMax val="0"/>
          <dgm:chPref val="0"/>
          <dgm:bulletEnabled val="1"/>
        </dgm:presLayoutVars>
      </dgm:prSet>
      <dgm:spPr/>
    </dgm:pt>
    <dgm:pt modelId="{246BFD3A-7B7E-4DE2-A1B5-01652A57D6A5}" type="pres">
      <dgm:prSet presAssocID="{F7D36EFA-FAE3-4148-9C68-044D93935E52}" presName="desTx" presStyleLbl="alignAccFollowNode1" presStyleIdx="0" presStyleCnt="2" custScaleX="181372">
        <dgm:presLayoutVars>
          <dgm:bulletEnabled val="1"/>
        </dgm:presLayoutVars>
      </dgm:prSet>
      <dgm:spPr/>
    </dgm:pt>
    <dgm:pt modelId="{B1E4A1DA-26EB-42CF-A0CC-B9CE0F247DE0}" type="pres">
      <dgm:prSet presAssocID="{2B30153E-1714-44D4-80BD-D01823B17765}" presName="space" presStyleCnt="0"/>
      <dgm:spPr/>
    </dgm:pt>
    <dgm:pt modelId="{E0F5BE9F-0577-4A2D-AD58-2B5DCC7F38B4}" type="pres">
      <dgm:prSet presAssocID="{33ECBA17-2CC9-4702-8995-16B29418FDA9}" presName="composite" presStyleCnt="0"/>
      <dgm:spPr/>
    </dgm:pt>
    <dgm:pt modelId="{CFAD9D56-7940-4F24-A25D-B1D03659E358}" type="pres">
      <dgm:prSet presAssocID="{33ECBA17-2CC9-4702-8995-16B29418FDA9}" presName="parTx" presStyleLbl="alignNode1" presStyleIdx="1" presStyleCnt="2">
        <dgm:presLayoutVars>
          <dgm:chMax val="0"/>
          <dgm:chPref val="0"/>
          <dgm:bulletEnabled val="1"/>
        </dgm:presLayoutVars>
      </dgm:prSet>
      <dgm:spPr/>
    </dgm:pt>
    <dgm:pt modelId="{F2668810-01E9-46D6-B849-3A9B0A16020E}" type="pres">
      <dgm:prSet presAssocID="{33ECBA17-2CC9-4702-8995-16B29418FDA9}" presName="desTx" presStyleLbl="alignAccFollowNode1" presStyleIdx="1" presStyleCnt="2">
        <dgm:presLayoutVars>
          <dgm:bulletEnabled val="1"/>
        </dgm:presLayoutVars>
      </dgm:prSet>
      <dgm:spPr/>
    </dgm:pt>
  </dgm:ptLst>
  <dgm:cxnLst>
    <dgm:cxn modelId="{B09BCC04-D49F-402D-B417-53A5B3C4D8C7}" type="presOf" srcId="{323CAD68-2B93-4179-A2E2-E4025885B5D2}" destId="{F2668810-01E9-46D6-B849-3A9B0A16020E}" srcOrd="0" destOrd="3" presId="urn:microsoft.com/office/officeart/2005/8/layout/hList1"/>
    <dgm:cxn modelId="{CC8E4507-8EC2-41B7-A57A-C462AEC729E8}" type="presOf" srcId="{33ECBA17-2CC9-4702-8995-16B29418FDA9}" destId="{CFAD9D56-7940-4F24-A25D-B1D03659E358}" srcOrd="0" destOrd="0" presId="urn:microsoft.com/office/officeart/2005/8/layout/hList1"/>
    <dgm:cxn modelId="{D81A570E-5BBC-4555-8482-E1810C55EDC2}" type="presOf" srcId="{F0B944D1-5E90-4BCC-A3B5-3604E9B98131}" destId="{246BFD3A-7B7E-4DE2-A1B5-01652A57D6A5}" srcOrd="0" destOrd="2" presId="urn:microsoft.com/office/officeart/2005/8/layout/hList1"/>
    <dgm:cxn modelId="{00967E1B-EC07-4C94-8C95-95871FCF264F}" srcId="{33ECBA17-2CC9-4702-8995-16B29418FDA9}" destId="{51325C71-2E1F-41F5-A6EE-1D8F645AA3A8}" srcOrd="2" destOrd="0" parTransId="{84503A0B-BC53-4E5F-98B6-095ED7DD9326}" sibTransId="{5737B4D0-C4A8-46AA-A39F-EB5C769E1F95}"/>
    <dgm:cxn modelId="{C03D951F-9502-4ADC-A51D-3440D59FED04}" type="presOf" srcId="{4DBB2F6E-9ACC-4C40-820A-90422BC6431E}" destId="{246BFD3A-7B7E-4DE2-A1B5-01652A57D6A5}" srcOrd="0" destOrd="1" presId="urn:microsoft.com/office/officeart/2005/8/layout/hList1"/>
    <dgm:cxn modelId="{AC637364-0A78-41F7-92D7-1BE300C3CA8C}" srcId="{F7D36EFA-FAE3-4148-9C68-044D93935E52}" destId="{4C02B5E6-51A9-466B-987C-D0A13F81ECD4}" srcOrd="3" destOrd="0" parTransId="{2A01C0E3-A0D0-4726-AE16-33319E3D6CC8}" sibTransId="{8AB82864-7ED5-48B8-856D-5EE0A85C6C1F}"/>
    <dgm:cxn modelId="{EF1CEF44-F9DF-43BC-94E9-047288E23253}" type="presOf" srcId="{F7D36EFA-FAE3-4148-9C68-044D93935E52}" destId="{B95542EA-7E69-4058-A6E5-26860CF0F6CE}" srcOrd="0" destOrd="0" presId="urn:microsoft.com/office/officeart/2005/8/layout/hList1"/>
    <dgm:cxn modelId="{D87AC868-1D43-423D-9739-CC4635800296}" type="presOf" srcId="{ED15CDC6-DE62-4DD2-983E-9FDAB4DDE14A}" destId="{246BFD3A-7B7E-4DE2-A1B5-01652A57D6A5}" srcOrd="0" destOrd="4" presId="urn:microsoft.com/office/officeart/2005/8/layout/hList1"/>
    <dgm:cxn modelId="{8F3F554B-4568-42D0-A948-7F37AD6A482B}" srcId="{B2548C6A-4391-4D19-B195-4F3554F72620}" destId="{33ECBA17-2CC9-4702-8995-16B29418FDA9}" srcOrd="1" destOrd="0" parTransId="{EE28D3B7-4618-4689-A75E-67DBB05C907A}" sibTransId="{D763277A-6348-412C-8F41-EA3F441FF6F9}"/>
    <dgm:cxn modelId="{81560872-1563-4224-86F4-AA0969402E5D}" type="presOf" srcId="{4C02B5E6-51A9-466B-987C-D0A13F81ECD4}" destId="{246BFD3A-7B7E-4DE2-A1B5-01652A57D6A5}" srcOrd="0" destOrd="3" presId="urn:microsoft.com/office/officeart/2005/8/layout/hList1"/>
    <dgm:cxn modelId="{E72D8656-04B0-4215-A81C-94CFC834907D}" srcId="{F7D36EFA-FAE3-4148-9C68-044D93935E52}" destId="{4DBB2F6E-9ACC-4C40-820A-90422BC6431E}" srcOrd="1" destOrd="0" parTransId="{8C5389B9-9E7A-415C-971E-BE8653FF299F}" sibTransId="{F2994340-A739-4143-9B28-3B1065099F01}"/>
    <dgm:cxn modelId="{4EB42083-3164-42EC-916E-8BD7B3F459CB}" srcId="{33ECBA17-2CC9-4702-8995-16B29418FDA9}" destId="{0DF0CC43-CC24-44BA-B785-4FD16E178B94}" srcOrd="0" destOrd="0" parTransId="{AFA0605D-655D-438D-874F-2847DF514B7F}" sibTransId="{198A708B-33D5-4A34-9BF1-355921B083E4}"/>
    <dgm:cxn modelId="{C54B9B89-8619-4401-8F05-25CAF6989CCC}" type="presOf" srcId="{B8D5EBDA-E94C-453E-9CE8-90DD14FD4A4C}" destId="{F2668810-01E9-46D6-B849-3A9B0A16020E}" srcOrd="0" destOrd="1" presId="urn:microsoft.com/office/officeart/2005/8/layout/hList1"/>
    <dgm:cxn modelId="{71E68295-7AD2-4622-A02B-87A6D9477371}" type="presOf" srcId="{B2548C6A-4391-4D19-B195-4F3554F72620}" destId="{FEF2CA97-C77D-4C06-8322-2D71B9237E4E}" srcOrd="0" destOrd="0" presId="urn:microsoft.com/office/officeart/2005/8/layout/hList1"/>
    <dgm:cxn modelId="{075E9196-CA8E-4671-A927-BED41928D178}" srcId="{F7D36EFA-FAE3-4148-9C68-044D93935E52}" destId="{F0B944D1-5E90-4BCC-A3B5-3604E9B98131}" srcOrd="2" destOrd="0" parTransId="{40E6E91B-5F61-4D35-A47C-EF8257744ABB}" sibTransId="{474184BF-D5E5-431D-97CF-ACB6655B287A}"/>
    <dgm:cxn modelId="{7F7B55A3-06DF-48AA-B188-BFBA563E60FC}" srcId="{F7D36EFA-FAE3-4148-9C68-044D93935E52}" destId="{ED15CDC6-DE62-4DD2-983E-9FDAB4DDE14A}" srcOrd="4" destOrd="0" parTransId="{8F0EBD4A-2C99-4898-901C-0A50F73878F4}" sibTransId="{8C5F86AD-BD9F-4A02-92DE-4654892320A6}"/>
    <dgm:cxn modelId="{441DC9AB-0B0D-48B0-B8D8-80F87036D9FD}" srcId="{F7D36EFA-FAE3-4148-9C68-044D93935E52}" destId="{406E7162-DE60-4B56-86E0-D69BA68BC4AF}" srcOrd="0" destOrd="0" parTransId="{6518FC74-827F-4AC9-BC86-3793057B9805}" sibTransId="{CBAF8CC3-8264-4C67-A146-610C2598AA3B}"/>
    <dgm:cxn modelId="{D23FB8C4-0B0A-43B2-B4B6-4D777B9B311F}" srcId="{33ECBA17-2CC9-4702-8995-16B29418FDA9}" destId="{3E6BFB6E-CAC6-431E-942D-D0437F19DB19}" srcOrd="4" destOrd="0" parTransId="{6E9EA1B7-F590-4035-AE84-904472940F39}" sibTransId="{C10FDFF6-60E4-4472-B728-4B62820118FF}"/>
    <dgm:cxn modelId="{318254D9-F07F-4B2B-B52E-49E367C3B7FF}" type="presOf" srcId="{406E7162-DE60-4B56-86E0-D69BA68BC4AF}" destId="{246BFD3A-7B7E-4DE2-A1B5-01652A57D6A5}" srcOrd="0" destOrd="0" presId="urn:microsoft.com/office/officeart/2005/8/layout/hList1"/>
    <dgm:cxn modelId="{10BF7EDA-3E91-44A1-A414-4E9F68C28F4D}" srcId="{B2548C6A-4391-4D19-B195-4F3554F72620}" destId="{F7D36EFA-FAE3-4148-9C68-044D93935E52}" srcOrd="0" destOrd="0" parTransId="{46D95B79-19BA-437D-B7D0-15EFBE9D3299}" sibTransId="{2B30153E-1714-44D4-80BD-D01823B17765}"/>
    <dgm:cxn modelId="{63510DE8-820B-4DD7-BF03-6DBBFDAC83E9}" type="presOf" srcId="{3E6BFB6E-CAC6-431E-942D-D0437F19DB19}" destId="{F2668810-01E9-46D6-B849-3A9B0A16020E}" srcOrd="0" destOrd="4" presId="urn:microsoft.com/office/officeart/2005/8/layout/hList1"/>
    <dgm:cxn modelId="{4BF150E8-488C-4E30-9451-6AE4985FB09D}" srcId="{33ECBA17-2CC9-4702-8995-16B29418FDA9}" destId="{B8D5EBDA-E94C-453E-9CE8-90DD14FD4A4C}" srcOrd="1" destOrd="0" parTransId="{E7BD6FAC-99A0-472F-A569-9BCAA3EA8F7C}" sibTransId="{AF7F3248-872C-4C47-B879-A9C80BB74AC3}"/>
    <dgm:cxn modelId="{56301DEB-061D-4269-B44C-3FAD83AED391}" type="presOf" srcId="{51325C71-2E1F-41F5-A6EE-1D8F645AA3A8}" destId="{F2668810-01E9-46D6-B849-3A9B0A16020E}" srcOrd="0" destOrd="2" presId="urn:microsoft.com/office/officeart/2005/8/layout/hList1"/>
    <dgm:cxn modelId="{044B44EB-CB38-4552-A831-CCBB2C220894}" type="presOf" srcId="{0DF0CC43-CC24-44BA-B785-4FD16E178B94}" destId="{F2668810-01E9-46D6-B849-3A9B0A16020E}" srcOrd="0" destOrd="0" presId="urn:microsoft.com/office/officeart/2005/8/layout/hList1"/>
    <dgm:cxn modelId="{6BAEB5FB-00A5-4A65-BCE2-AFA7362F8409}" srcId="{33ECBA17-2CC9-4702-8995-16B29418FDA9}" destId="{323CAD68-2B93-4179-A2E2-E4025885B5D2}" srcOrd="3" destOrd="0" parTransId="{8DCD46F2-C48F-46F1-A4E5-8D57CA12B2FC}" sibTransId="{E523DC53-B997-46EB-985E-A29DD0D06CD3}"/>
    <dgm:cxn modelId="{848E717B-A0A5-4BAC-98D1-7C80B9B80A1A}" type="presParOf" srcId="{FEF2CA97-C77D-4C06-8322-2D71B9237E4E}" destId="{D1E685B8-987D-4BA1-93ED-1D498CB52CDC}" srcOrd="0" destOrd="0" presId="urn:microsoft.com/office/officeart/2005/8/layout/hList1"/>
    <dgm:cxn modelId="{0DDB940C-819E-4269-9128-3545026F80FF}" type="presParOf" srcId="{D1E685B8-987D-4BA1-93ED-1D498CB52CDC}" destId="{B95542EA-7E69-4058-A6E5-26860CF0F6CE}" srcOrd="0" destOrd="0" presId="urn:microsoft.com/office/officeart/2005/8/layout/hList1"/>
    <dgm:cxn modelId="{398E2BB5-932E-42DB-9753-06859CF53AAD}" type="presParOf" srcId="{D1E685B8-987D-4BA1-93ED-1D498CB52CDC}" destId="{246BFD3A-7B7E-4DE2-A1B5-01652A57D6A5}" srcOrd="1" destOrd="0" presId="urn:microsoft.com/office/officeart/2005/8/layout/hList1"/>
    <dgm:cxn modelId="{7DB03978-B2C9-455B-9CCC-2A3AB1839869}" type="presParOf" srcId="{FEF2CA97-C77D-4C06-8322-2D71B9237E4E}" destId="{B1E4A1DA-26EB-42CF-A0CC-B9CE0F247DE0}" srcOrd="1" destOrd="0" presId="urn:microsoft.com/office/officeart/2005/8/layout/hList1"/>
    <dgm:cxn modelId="{B2BFC58B-7B25-4142-B264-2A5B336F8082}" type="presParOf" srcId="{FEF2CA97-C77D-4C06-8322-2D71B9237E4E}" destId="{E0F5BE9F-0577-4A2D-AD58-2B5DCC7F38B4}" srcOrd="2" destOrd="0" presId="urn:microsoft.com/office/officeart/2005/8/layout/hList1"/>
    <dgm:cxn modelId="{ABFF0826-C04A-4386-B937-783A0479F246}" type="presParOf" srcId="{E0F5BE9F-0577-4A2D-AD58-2B5DCC7F38B4}" destId="{CFAD9D56-7940-4F24-A25D-B1D03659E358}" srcOrd="0" destOrd="0" presId="urn:microsoft.com/office/officeart/2005/8/layout/hList1"/>
    <dgm:cxn modelId="{5F1483D5-C7FC-487C-9F9F-252241F5D4BF}" type="presParOf" srcId="{E0F5BE9F-0577-4A2D-AD58-2B5DCC7F38B4}" destId="{F2668810-01E9-46D6-B849-3A9B0A16020E}"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D26678-FCD9-425D-82DC-87BCD4F208D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1AED2FB-B0E5-4F3F-839A-4DE5F35067FF}">
      <dgm:prSet phldrT="[Texto]"/>
      <dgm:spPr/>
      <dgm:t>
        <a:bodyPr/>
        <a:lstStyle/>
        <a:p>
          <a:r>
            <a:rPr lang="es-ES" dirty="0"/>
            <a:t>Manipulación de datos</a:t>
          </a:r>
          <a:endParaRPr lang="en-US" dirty="0"/>
        </a:p>
      </dgm:t>
    </dgm:pt>
    <dgm:pt modelId="{B7B62F5E-3062-4C3A-8E9F-60102ABF6398}" type="parTrans" cxnId="{F1A7E8F1-2AC1-4164-B084-1F255B028B00}">
      <dgm:prSet/>
      <dgm:spPr/>
      <dgm:t>
        <a:bodyPr/>
        <a:lstStyle/>
        <a:p>
          <a:endParaRPr lang="en-US"/>
        </a:p>
      </dgm:t>
    </dgm:pt>
    <dgm:pt modelId="{DE2030AF-A99E-4A08-8BAE-4547EECF7E2B}" type="sibTrans" cxnId="{F1A7E8F1-2AC1-4164-B084-1F255B028B00}">
      <dgm:prSet/>
      <dgm:spPr/>
      <dgm:t>
        <a:bodyPr/>
        <a:lstStyle/>
        <a:p>
          <a:endParaRPr lang="en-US"/>
        </a:p>
      </dgm:t>
    </dgm:pt>
    <dgm:pt modelId="{9A577894-EEA6-4F95-AFC3-2328B59B8A96}">
      <dgm:prSet phldrT="[Texto]"/>
      <dgm:spPr/>
      <dgm:t>
        <a:bodyPr/>
        <a:lstStyle/>
        <a:p>
          <a:r>
            <a:rPr lang="es-ES" dirty="0"/>
            <a:t>Estadística descriptiva</a:t>
          </a:r>
          <a:endParaRPr lang="en-US" dirty="0"/>
        </a:p>
      </dgm:t>
    </dgm:pt>
    <dgm:pt modelId="{76B9D91E-7D46-4C90-B081-33631DC7BABA}" type="parTrans" cxnId="{7F33385B-9D3D-4930-8BF3-D1EE83AA72A6}">
      <dgm:prSet/>
      <dgm:spPr/>
      <dgm:t>
        <a:bodyPr/>
        <a:lstStyle/>
        <a:p>
          <a:endParaRPr lang="en-US"/>
        </a:p>
      </dgm:t>
    </dgm:pt>
    <dgm:pt modelId="{FB992325-B0B6-4005-82F3-517D44247112}" type="sibTrans" cxnId="{7F33385B-9D3D-4930-8BF3-D1EE83AA72A6}">
      <dgm:prSet/>
      <dgm:spPr/>
      <dgm:t>
        <a:bodyPr/>
        <a:lstStyle/>
        <a:p>
          <a:endParaRPr lang="en-US"/>
        </a:p>
      </dgm:t>
    </dgm:pt>
    <dgm:pt modelId="{96E8E05B-0BDA-409F-9B69-55E640FB38AB}">
      <dgm:prSet phldrT="[Texto]"/>
      <dgm:spPr/>
      <dgm:t>
        <a:bodyPr/>
        <a:lstStyle/>
        <a:p>
          <a:r>
            <a:rPr lang="es-ES" dirty="0"/>
            <a:t>Visualizaciones básicas</a:t>
          </a:r>
          <a:endParaRPr lang="en-US" dirty="0"/>
        </a:p>
      </dgm:t>
    </dgm:pt>
    <dgm:pt modelId="{D6B29E03-EBA1-4B22-A6AA-0133496D5E01}" type="parTrans" cxnId="{E3D5BB51-F653-4A40-803D-AB70BF7B9303}">
      <dgm:prSet/>
      <dgm:spPr/>
      <dgm:t>
        <a:bodyPr/>
        <a:lstStyle/>
        <a:p>
          <a:endParaRPr lang="en-US"/>
        </a:p>
      </dgm:t>
    </dgm:pt>
    <dgm:pt modelId="{7373192B-05A1-40E2-B47C-966089AFD7AB}" type="sibTrans" cxnId="{E3D5BB51-F653-4A40-803D-AB70BF7B9303}">
      <dgm:prSet/>
      <dgm:spPr/>
      <dgm:t>
        <a:bodyPr/>
        <a:lstStyle/>
        <a:p>
          <a:endParaRPr lang="en-US"/>
        </a:p>
      </dgm:t>
    </dgm:pt>
    <dgm:pt modelId="{C2705540-5734-4174-B200-AB21EC22EE4F}">
      <dgm:prSet/>
      <dgm:spPr/>
      <dgm:t>
        <a:bodyPr/>
        <a:lstStyle/>
        <a:p>
          <a:r>
            <a:rPr lang="es-ES" dirty="0"/>
            <a:t>Introducción</a:t>
          </a:r>
          <a:endParaRPr lang="en-US" dirty="0"/>
        </a:p>
      </dgm:t>
    </dgm:pt>
    <dgm:pt modelId="{810893A8-2EF2-4A7B-A948-23D03BC12219}" type="parTrans" cxnId="{C707B8A2-296E-46F0-8B32-82D4958C5B32}">
      <dgm:prSet/>
      <dgm:spPr/>
      <dgm:t>
        <a:bodyPr/>
        <a:lstStyle/>
        <a:p>
          <a:endParaRPr lang="en-US"/>
        </a:p>
      </dgm:t>
    </dgm:pt>
    <dgm:pt modelId="{5EDAF9CD-DF2C-403A-A1DC-87A69A95AC1D}" type="sibTrans" cxnId="{C707B8A2-296E-46F0-8B32-82D4958C5B32}">
      <dgm:prSet/>
      <dgm:spPr/>
      <dgm:t>
        <a:bodyPr/>
        <a:lstStyle/>
        <a:p>
          <a:endParaRPr lang="en-US"/>
        </a:p>
      </dgm:t>
    </dgm:pt>
    <dgm:pt modelId="{43E96B24-27EA-4BC7-9455-9360020D49C7}">
      <dgm:prSet/>
      <dgm:spPr/>
      <dgm:t>
        <a:bodyPr/>
        <a:lstStyle/>
        <a:p>
          <a:r>
            <a:rPr lang="es-ES" dirty="0"/>
            <a:t>Análisis de datos</a:t>
          </a:r>
          <a:endParaRPr lang="en-US" dirty="0"/>
        </a:p>
      </dgm:t>
    </dgm:pt>
    <dgm:pt modelId="{0F12860D-45EE-4E33-B634-B05ECBD19E20}" type="parTrans" cxnId="{E38D3F83-ED29-48BF-8AD3-4D2AA703D8BF}">
      <dgm:prSet/>
      <dgm:spPr/>
      <dgm:t>
        <a:bodyPr/>
        <a:lstStyle/>
        <a:p>
          <a:endParaRPr lang="en-US"/>
        </a:p>
      </dgm:t>
    </dgm:pt>
    <dgm:pt modelId="{75C73349-7EFB-4D3E-BE1A-1A5D207DBAFE}" type="sibTrans" cxnId="{E38D3F83-ED29-48BF-8AD3-4D2AA703D8BF}">
      <dgm:prSet/>
      <dgm:spPr/>
      <dgm:t>
        <a:bodyPr/>
        <a:lstStyle/>
        <a:p>
          <a:endParaRPr lang="en-US"/>
        </a:p>
      </dgm:t>
    </dgm:pt>
    <dgm:pt modelId="{767E4502-F4BF-4988-9527-993983086552}" type="pres">
      <dgm:prSet presAssocID="{C3D26678-FCD9-425D-82DC-87BCD4F208D1}" presName="outerComposite" presStyleCnt="0">
        <dgm:presLayoutVars>
          <dgm:chMax val="5"/>
          <dgm:dir/>
          <dgm:resizeHandles val="exact"/>
        </dgm:presLayoutVars>
      </dgm:prSet>
      <dgm:spPr/>
    </dgm:pt>
    <dgm:pt modelId="{854BFCFE-21D5-4AAE-89E3-78497882F237}" type="pres">
      <dgm:prSet presAssocID="{C3D26678-FCD9-425D-82DC-87BCD4F208D1}" presName="dummyMaxCanvas" presStyleCnt="0">
        <dgm:presLayoutVars/>
      </dgm:prSet>
      <dgm:spPr/>
    </dgm:pt>
    <dgm:pt modelId="{D29C45E6-8AC8-4F2D-9626-2616C12E4D08}" type="pres">
      <dgm:prSet presAssocID="{C3D26678-FCD9-425D-82DC-87BCD4F208D1}" presName="FiveNodes_1" presStyleLbl="node1" presStyleIdx="0" presStyleCnt="5">
        <dgm:presLayoutVars>
          <dgm:bulletEnabled val="1"/>
        </dgm:presLayoutVars>
      </dgm:prSet>
      <dgm:spPr/>
    </dgm:pt>
    <dgm:pt modelId="{79A4E6D7-9F14-4B01-A380-199599A81543}" type="pres">
      <dgm:prSet presAssocID="{C3D26678-FCD9-425D-82DC-87BCD4F208D1}" presName="FiveNodes_2" presStyleLbl="node1" presStyleIdx="1" presStyleCnt="5">
        <dgm:presLayoutVars>
          <dgm:bulletEnabled val="1"/>
        </dgm:presLayoutVars>
      </dgm:prSet>
      <dgm:spPr/>
    </dgm:pt>
    <dgm:pt modelId="{E9335C9F-E860-4D22-8781-2EC4971008E4}" type="pres">
      <dgm:prSet presAssocID="{C3D26678-FCD9-425D-82DC-87BCD4F208D1}" presName="FiveNodes_3" presStyleLbl="node1" presStyleIdx="2" presStyleCnt="5">
        <dgm:presLayoutVars>
          <dgm:bulletEnabled val="1"/>
        </dgm:presLayoutVars>
      </dgm:prSet>
      <dgm:spPr/>
    </dgm:pt>
    <dgm:pt modelId="{4DE7CD7F-B366-4E8E-87FC-ED4230BE50E2}" type="pres">
      <dgm:prSet presAssocID="{C3D26678-FCD9-425D-82DC-87BCD4F208D1}" presName="FiveNodes_4" presStyleLbl="node1" presStyleIdx="3" presStyleCnt="5">
        <dgm:presLayoutVars>
          <dgm:bulletEnabled val="1"/>
        </dgm:presLayoutVars>
      </dgm:prSet>
      <dgm:spPr/>
    </dgm:pt>
    <dgm:pt modelId="{3561F0E5-E2C6-4B2B-9704-066DCB717829}" type="pres">
      <dgm:prSet presAssocID="{C3D26678-FCD9-425D-82DC-87BCD4F208D1}" presName="FiveNodes_5" presStyleLbl="node1" presStyleIdx="4" presStyleCnt="5">
        <dgm:presLayoutVars>
          <dgm:bulletEnabled val="1"/>
        </dgm:presLayoutVars>
      </dgm:prSet>
      <dgm:spPr/>
    </dgm:pt>
    <dgm:pt modelId="{DE4DEB02-4D56-4AA7-81E6-FDABB4022C35}" type="pres">
      <dgm:prSet presAssocID="{C3D26678-FCD9-425D-82DC-87BCD4F208D1}" presName="FiveConn_1-2" presStyleLbl="fgAccFollowNode1" presStyleIdx="0" presStyleCnt="4">
        <dgm:presLayoutVars>
          <dgm:bulletEnabled val="1"/>
        </dgm:presLayoutVars>
      </dgm:prSet>
      <dgm:spPr/>
    </dgm:pt>
    <dgm:pt modelId="{4D7BEC18-8E1F-4FE4-B737-D08A9D423F74}" type="pres">
      <dgm:prSet presAssocID="{C3D26678-FCD9-425D-82DC-87BCD4F208D1}" presName="FiveConn_2-3" presStyleLbl="fgAccFollowNode1" presStyleIdx="1" presStyleCnt="4">
        <dgm:presLayoutVars>
          <dgm:bulletEnabled val="1"/>
        </dgm:presLayoutVars>
      </dgm:prSet>
      <dgm:spPr/>
    </dgm:pt>
    <dgm:pt modelId="{79BED37C-D976-45B9-928C-79CCA2552E6F}" type="pres">
      <dgm:prSet presAssocID="{C3D26678-FCD9-425D-82DC-87BCD4F208D1}" presName="FiveConn_3-4" presStyleLbl="fgAccFollowNode1" presStyleIdx="2" presStyleCnt="4">
        <dgm:presLayoutVars>
          <dgm:bulletEnabled val="1"/>
        </dgm:presLayoutVars>
      </dgm:prSet>
      <dgm:spPr/>
    </dgm:pt>
    <dgm:pt modelId="{084AC4FC-3507-488A-9FE3-780971AB7727}" type="pres">
      <dgm:prSet presAssocID="{C3D26678-FCD9-425D-82DC-87BCD4F208D1}" presName="FiveConn_4-5" presStyleLbl="fgAccFollowNode1" presStyleIdx="3" presStyleCnt="4">
        <dgm:presLayoutVars>
          <dgm:bulletEnabled val="1"/>
        </dgm:presLayoutVars>
      </dgm:prSet>
      <dgm:spPr/>
    </dgm:pt>
    <dgm:pt modelId="{AADAF76A-5449-4D89-9CFD-3889C7E35575}" type="pres">
      <dgm:prSet presAssocID="{C3D26678-FCD9-425D-82DC-87BCD4F208D1}" presName="FiveNodes_1_text" presStyleLbl="node1" presStyleIdx="4" presStyleCnt="5">
        <dgm:presLayoutVars>
          <dgm:bulletEnabled val="1"/>
        </dgm:presLayoutVars>
      </dgm:prSet>
      <dgm:spPr/>
    </dgm:pt>
    <dgm:pt modelId="{A2EDE388-CABC-47D4-8579-B1E3464D96C2}" type="pres">
      <dgm:prSet presAssocID="{C3D26678-FCD9-425D-82DC-87BCD4F208D1}" presName="FiveNodes_2_text" presStyleLbl="node1" presStyleIdx="4" presStyleCnt="5">
        <dgm:presLayoutVars>
          <dgm:bulletEnabled val="1"/>
        </dgm:presLayoutVars>
      </dgm:prSet>
      <dgm:spPr/>
    </dgm:pt>
    <dgm:pt modelId="{FFC66451-7A70-4779-8A67-7035E2E5A6FA}" type="pres">
      <dgm:prSet presAssocID="{C3D26678-FCD9-425D-82DC-87BCD4F208D1}" presName="FiveNodes_3_text" presStyleLbl="node1" presStyleIdx="4" presStyleCnt="5">
        <dgm:presLayoutVars>
          <dgm:bulletEnabled val="1"/>
        </dgm:presLayoutVars>
      </dgm:prSet>
      <dgm:spPr/>
    </dgm:pt>
    <dgm:pt modelId="{36EC73EE-7A97-41F2-B0CB-8E66D3E6FFED}" type="pres">
      <dgm:prSet presAssocID="{C3D26678-FCD9-425D-82DC-87BCD4F208D1}" presName="FiveNodes_4_text" presStyleLbl="node1" presStyleIdx="4" presStyleCnt="5">
        <dgm:presLayoutVars>
          <dgm:bulletEnabled val="1"/>
        </dgm:presLayoutVars>
      </dgm:prSet>
      <dgm:spPr/>
    </dgm:pt>
    <dgm:pt modelId="{F1FD2CDF-42E3-41A4-885A-8A9F545F86D0}" type="pres">
      <dgm:prSet presAssocID="{C3D26678-FCD9-425D-82DC-87BCD4F208D1}" presName="FiveNodes_5_text" presStyleLbl="node1" presStyleIdx="4" presStyleCnt="5">
        <dgm:presLayoutVars>
          <dgm:bulletEnabled val="1"/>
        </dgm:presLayoutVars>
      </dgm:prSet>
      <dgm:spPr/>
    </dgm:pt>
  </dgm:ptLst>
  <dgm:cxnLst>
    <dgm:cxn modelId="{77F7D927-C3CC-4306-B606-991F630FC756}" type="presOf" srcId="{FB992325-B0B6-4005-82F3-517D44247112}" destId="{084AC4FC-3507-488A-9FE3-780971AB7727}" srcOrd="0" destOrd="0" presId="urn:microsoft.com/office/officeart/2005/8/layout/vProcess5"/>
    <dgm:cxn modelId="{0C92F13E-093D-4305-814D-E3BB0319F05F}" type="presOf" srcId="{96E8E05B-0BDA-409F-9B69-55E640FB38AB}" destId="{3561F0E5-E2C6-4B2B-9704-066DCB717829}" srcOrd="0" destOrd="0" presId="urn:microsoft.com/office/officeart/2005/8/layout/vProcess5"/>
    <dgm:cxn modelId="{7F33385B-9D3D-4930-8BF3-D1EE83AA72A6}" srcId="{C3D26678-FCD9-425D-82DC-87BCD4F208D1}" destId="{9A577894-EEA6-4F95-AFC3-2328B59B8A96}" srcOrd="3" destOrd="0" parTransId="{76B9D91E-7D46-4C90-B081-33631DC7BABA}" sibTransId="{FB992325-B0B6-4005-82F3-517D44247112}"/>
    <dgm:cxn modelId="{E8F98562-E507-457D-879E-B661692FA4E3}" type="presOf" srcId="{43E96B24-27EA-4BC7-9455-9360020D49C7}" destId="{79A4E6D7-9F14-4B01-A380-199599A81543}" srcOrd="0" destOrd="0" presId="urn:microsoft.com/office/officeart/2005/8/layout/vProcess5"/>
    <dgm:cxn modelId="{690EFF44-7F2A-4B54-9DFD-5B1849DB454B}" type="presOf" srcId="{C2705540-5734-4174-B200-AB21EC22EE4F}" destId="{D29C45E6-8AC8-4F2D-9626-2616C12E4D08}" srcOrd="0" destOrd="0" presId="urn:microsoft.com/office/officeart/2005/8/layout/vProcess5"/>
    <dgm:cxn modelId="{67A26B4A-E5D0-4400-8D18-F70D7CCF055F}" type="presOf" srcId="{C3D26678-FCD9-425D-82DC-87BCD4F208D1}" destId="{767E4502-F4BF-4988-9527-993983086552}" srcOrd="0" destOrd="0" presId="urn:microsoft.com/office/officeart/2005/8/layout/vProcess5"/>
    <dgm:cxn modelId="{E3D5BB51-F653-4A40-803D-AB70BF7B9303}" srcId="{C3D26678-FCD9-425D-82DC-87BCD4F208D1}" destId="{96E8E05B-0BDA-409F-9B69-55E640FB38AB}" srcOrd="4" destOrd="0" parTransId="{D6B29E03-EBA1-4B22-A6AA-0133496D5E01}" sibTransId="{7373192B-05A1-40E2-B47C-966089AFD7AB}"/>
    <dgm:cxn modelId="{611B7E7D-2CC2-4D5D-AFB1-4CC17A66D8A3}" type="presOf" srcId="{9A577894-EEA6-4F95-AFC3-2328B59B8A96}" destId="{4DE7CD7F-B366-4E8E-87FC-ED4230BE50E2}" srcOrd="0" destOrd="0" presId="urn:microsoft.com/office/officeart/2005/8/layout/vProcess5"/>
    <dgm:cxn modelId="{CB9A5081-C3E6-402C-9054-5F4FA0D7F679}" type="presOf" srcId="{51AED2FB-B0E5-4F3F-839A-4DE5F35067FF}" destId="{E9335C9F-E860-4D22-8781-2EC4971008E4}" srcOrd="0" destOrd="0" presId="urn:microsoft.com/office/officeart/2005/8/layout/vProcess5"/>
    <dgm:cxn modelId="{E38D3F83-ED29-48BF-8AD3-4D2AA703D8BF}" srcId="{C3D26678-FCD9-425D-82DC-87BCD4F208D1}" destId="{43E96B24-27EA-4BC7-9455-9360020D49C7}" srcOrd="1" destOrd="0" parTransId="{0F12860D-45EE-4E33-B634-B05ECBD19E20}" sibTransId="{75C73349-7EFB-4D3E-BE1A-1A5D207DBAFE}"/>
    <dgm:cxn modelId="{FBAACF87-432C-4C43-A755-63DA4AD5C576}" type="presOf" srcId="{5EDAF9CD-DF2C-403A-A1DC-87A69A95AC1D}" destId="{DE4DEB02-4D56-4AA7-81E6-FDABB4022C35}" srcOrd="0" destOrd="0" presId="urn:microsoft.com/office/officeart/2005/8/layout/vProcess5"/>
    <dgm:cxn modelId="{C707B8A2-296E-46F0-8B32-82D4958C5B32}" srcId="{C3D26678-FCD9-425D-82DC-87BCD4F208D1}" destId="{C2705540-5734-4174-B200-AB21EC22EE4F}" srcOrd="0" destOrd="0" parTransId="{810893A8-2EF2-4A7B-A948-23D03BC12219}" sibTransId="{5EDAF9CD-DF2C-403A-A1DC-87A69A95AC1D}"/>
    <dgm:cxn modelId="{E9B85FD1-E6CB-457C-B00A-33986D821EEE}" type="presOf" srcId="{C2705540-5734-4174-B200-AB21EC22EE4F}" destId="{AADAF76A-5449-4D89-9CFD-3889C7E35575}" srcOrd="1" destOrd="0" presId="urn:microsoft.com/office/officeart/2005/8/layout/vProcess5"/>
    <dgm:cxn modelId="{08303ED7-2B32-4BBC-B486-B3EFB5B99EEF}" type="presOf" srcId="{43E96B24-27EA-4BC7-9455-9360020D49C7}" destId="{A2EDE388-CABC-47D4-8579-B1E3464D96C2}" srcOrd="1" destOrd="0" presId="urn:microsoft.com/office/officeart/2005/8/layout/vProcess5"/>
    <dgm:cxn modelId="{188FE6DE-6F70-4F8C-ACE7-72DB9628F3EE}" type="presOf" srcId="{DE2030AF-A99E-4A08-8BAE-4547EECF7E2B}" destId="{79BED37C-D976-45B9-928C-79CCA2552E6F}" srcOrd="0" destOrd="0" presId="urn:microsoft.com/office/officeart/2005/8/layout/vProcess5"/>
    <dgm:cxn modelId="{EB040FEA-14A5-48D0-82C4-40D646EAD684}" type="presOf" srcId="{96E8E05B-0BDA-409F-9B69-55E640FB38AB}" destId="{F1FD2CDF-42E3-41A4-885A-8A9F545F86D0}" srcOrd="1" destOrd="0" presId="urn:microsoft.com/office/officeart/2005/8/layout/vProcess5"/>
    <dgm:cxn modelId="{880363EA-6C15-4B52-9F75-F10001A4F43B}" type="presOf" srcId="{51AED2FB-B0E5-4F3F-839A-4DE5F35067FF}" destId="{FFC66451-7A70-4779-8A67-7035E2E5A6FA}" srcOrd="1" destOrd="0" presId="urn:microsoft.com/office/officeart/2005/8/layout/vProcess5"/>
    <dgm:cxn modelId="{EAAF5FED-A1B7-44ED-9EC0-B5F601A125C3}" type="presOf" srcId="{9A577894-EEA6-4F95-AFC3-2328B59B8A96}" destId="{36EC73EE-7A97-41F2-B0CB-8E66D3E6FFED}" srcOrd="1" destOrd="0" presId="urn:microsoft.com/office/officeart/2005/8/layout/vProcess5"/>
    <dgm:cxn modelId="{8841F3EF-115C-4ED6-8378-E939F678F230}" type="presOf" srcId="{75C73349-7EFB-4D3E-BE1A-1A5D207DBAFE}" destId="{4D7BEC18-8E1F-4FE4-B737-D08A9D423F74}" srcOrd="0" destOrd="0" presId="urn:microsoft.com/office/officeart/2005/8/layout/vProcess5"/>
    <dgm:cxn modelId="{F1A7E8F1-2AC1-4164-B084-1F255B028B00}" srcId="{C3D26678-FCD9-425D-82DC-87BCD4F208D1}" destId="{51AED2FB-B0E5-4F3F-839A-4DE5F35067FF}" srcOrd="2" destOrd="0" parTransId="{B7B62F5E-3062-4C3A-8E9F-60102ABF6398}" sibTransId="{DE2030AF-A99E-4A08-8BAE-4547EECF7E2B}"/>
    <dgm:cxn modelId="{601B4A6B-C9B5-463A-8C60-5A565C24426C}" type="presParOf" srcId="{767E4502-F4BF-4988-9527-993983086552}" destId="{854BFCFE-21D5-4AAE-89E3-78497882F237}" srcOrd="0" destOrd="0" presId="urn:microsoft.com/office/officeart/2005/8/layout/vProcess5"/>
    <dgm:cxn modelId="{EB1D0CA3-1E3C-4B40-9688-14F5B49FE686}" type="presParOf" srcId="{767E4502-F4BF-4988-9527-993983086552}" destId="{D29C45E6-8AC8-4F2D-9626-2616C12E4D08}" srcOrd="1" destOrd="0" presId="urn:microsoft.com/office/officeart/2005/8/layout/vProcess5"/>
    <dgm:cxn modelId="{34722231-8B65-4FF9-AE53-3C89B94B04FA}" type="presParOf" srcId="{767E4502-F4BF-4988-9527-993983086552}" destId="{79A4E6D7-9F14-4B01-A380-199599A81543}" srcOrd="2" destOrd="0" presId="urn:microsoft.com/office/officeart/2005/8/layout/vProcess5"/>
    <dgm:cxn modelId="{11B4C5BD-FC98-4E39-8AB2-1D3B3425F9DF}" type="presParOf" srcId="{767E4502-F4BF-4988-9527-993983086552}" destId="{E9335C9F-E860-4D22-8781-2EC4971008E4}" srcOrd="3" destOrd="0" presId="urn:microsoft.com/office/officeart/2005/8/layout/vProcess5"/>
    <dgm:cxn modelId="{ED2F842D-96E0-49E9-B5CA-A8C3AA92CD2D}" type="presParOf" srcId="{767E4502-F4BF-4988-9527-993983086552}" destId="{4DE7CD7F-B366-4E8E-87FC-ED4230BE50E2}" srcOrd="4" destOrd="0" presId="urn:microsoft.com/office/officeart/2005/8/layout/vProcess5"/>
    <dgm:cxn modelId="{8F6618EE-0C86-432F-9E39-3783A7FDB07A}" type="presParOf" srcId="{767E4502-F4BF-4988-9527-993983086552}" destId="{3561F0E5-E2C6-4B2B-9704-066DCB717829}" srcOrd="5" destOrd="0" presId="urn:microsoft.com/office/officeart/2005/8/layout/vProcess5"/>
    <dgm:cxn modelId="{A680A672-EB2C-4994-93F7-AE4083C9D37A}" type="presParOf" srcId="{767E4502-F4BF-4988-9527-993983086552}" destId="{DE4DEB02-4D56-4AA7-81E6-FDABB4022C35}" srcOrd="6" destOrd="0" presId="urn:microsoft.com/office/officeart/2005/8/layout/vProcess5"/>
    <dgm:cxn modelId="{12AF7D9A-CF87-4603-85FE-7740E92F324C}" type="presParOf" srcId="{767E4502-F4BF-4988-9527-993983086552}" destId="{4D7BEC18-8E1F-4FE4-B737-D08A9D423F74}" srcOrd="7" destOrd="0" presId="urn:microsoft.com/office/officeart/2005/8/layout/vProcess5"/>
    <dgm:cxn modelId="{5AAF41E2-80C5-4077-871E-577540BE86B1}" type="presParOf" srcId="{767E4502-F4BF-4988-9527-993983086552}" destId="{79BED37C-D976-45B9-928C-79CCA2552E6F}" srcOrd="8" destOrd="0" presId="urn:microsoft.com/office/officeart/2005/8/layout/vProcess5"/>
    <dgm:cxn modelId="{2B73D62C-8006-43EA-8B88-E18B537FB722}" type="presParOf" srcId="{767E4502-F4BF-4988-9527-993983086552}" destId="{084AC4FC-3507-488A-9FE3-780971AB7727}" srcOrd="9" destOrd="0" presId="urn:microsoft.com/office/officeart/2005/8/layout/vProcess5"/>
    <dgm:cxn modelId="{B356509A-411C-4368-B0F6-C92CC4F77504}" type="presParOf" srcId="{767E4502-F4BF-4988-9527-993983086552}" destId="{AADAF76A-5449-4D89-9CFD-3889C7E35575}" srcOrd="10" destOrd="0" presId="urn:microsoft.com/office/officeart/2005/8/layout/vProcess5"/>
    <dgm:cxn modelId="{D9085C24-0D73-4A63-A65C-8B8A913FDA46}" type="presParOf" srcId="{767E4502-F4BF-4988-9527-993983086552}" destId="{A2EDE388-CABC-47D4-8579-B1E3464D96C2}" srcOrd="11" destOrd="0" presId="urn:microsoft.com/office/officeart/2005/8/layout/vProcess5"/>
    <dgm:cxn modelId="{9F750BF9-4468-418A-97A8-498D493B7986}" type="presParOf" srcId="{767E4502-F4BF-4988-9527-993983086552}" destId="{FFC66451-7A70-4779-8A67-7035E2E5A6FA}" srcOrd="12" destOrd="0" presId="urn:microsoft.com/office/officeart/2005/8/layout/vProcess5"/>
    <dgm:cxn modelId="{35295046-E788-4A46-9FBE-2D412FB8C14C}" type="presParOf" srcId="{767E4502-F4BF-4988-9527-993983086552}" destId="{36EC73EE-7A97-41F2-B0CB-8E66D3E6FFED}" srcOrd="13" destOrd="0" presId="urn:microsoft.com/office/officeart/2005/8/layout/vProcess5"/>
    <dgm:cxn modelId="{2C3D7924-FE87-4E02-941E-61960E39FBC3}" type="presParOf" srcId="{767E4502-F4BF-4988-9527-993983086552}" destId="{F1FD2CDF-42E3-41A4-885A-8A9F545F86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542EA-7E69-4058-A6E5-26860CF0F6CE}">
      <dsp:nvSpPr>
        <dsp:cNvPr id="0" name=""/>
        <dsp:cNvSpPr/>
      </dsp:nvSpPr>
      <dsp:spPr>
        <a:xfrm>
          <a:off x="22791" y="265882"/>
          <a:ext cx="5205723"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ES" sz="2200" kern="1200" dirty="0"/>
            <a:t>Qué hago/hice?</a:t>
          </a:r>
          <a:endParaRPr lang="en-US" sz="2200" kern="1200" dirty="0"/>
        </a:p>
      </dsp:txBody>
      <dsp:txXfrm>
        <a:off x="22791" y="265882"/>
        <a:ext cx="5205723" cy="633600"/>
      </dsp:txXfrm>
    </dsp:sp>
    <dsp:sp modelId="{246BFD3A-7B7E-4DE2-A1B5-01652A57D6A5}">
      <dsp:nvSpPr>
        <dsp:cNvPr id="0" name=""/>
        <dsp:cNvSpPr/>
      </dsp:nvSpPr>
      <dsp:spPr>
        <a:xfrm>
          <a:off x="2237" y="899482"/>
          <a:ext cx="5246830" cy="2969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t>Docente de Excel, </a:t>
          </a:r>
          <a:r>
            <a:rPr lang="es-ES" sz="2200" kern="1200" dirty="0" err="1"/>
            <a:t>Power</a:t>
          </a:r>
          <a:r>
            <a:rPr lang="es-ES" sz="2200" kern="1200" dirty="0"/>
            <a:t> BI, R y Python</a:t>
          </a:r>
          <a:endParaRPr lang="en-US" sz="2200" kern="1200" dirty="0"/>
        </a:p>
        <a:p>
          <a:pPr marL="228600" lvl="1" indent="-228600" algn="l" defTabSz="977900">
            <a:lnSpc>
              <a:spcPct val="90000"/>
            </a:lnSpc>
            <a:spcBef>
              <a:spcPct val="0"/>
            </a:spcBef>
            <a:spcAft>
              <a:spcPct val="15000"/>
            </a:spcAft>
            <a:buChar char="•"/>
          </a:pPr>
          <a:r>
            <a:rPr lang="es-ES" sz="2200" kern="1200" dirty="0"/>
            <a:t>Docente de Desarrollo Web</a:t>
          </a:r>
          <a:endParaRPr lang="en-US" sz="2200" kern="1200" dirty="0"/>
        </a:p>
        <a:p>
          <a:pPr marL="228600" lvl="1" indent="-228600" algn="l" defTabSz="977900">
            <a:lnSpc>
              <a:spcPct val="90000"/>
            </a:lnSpc>
            <a:spcBef>
              <a:spcPct val="0"/>
            </a:spcBef>
            <a:spcAft>
              <a:spcPct val="15000"/>
            </a:spcAft>
            <a:buChar char="•"/>
          </a:pPr>
          <a:r>
            <a:rPr lang="es-ES" sz="2200" kern="1200" dirty="0"/>
            <a:t>Consultor de Análisis de datos</a:t>
          </a:r>
          <a:endParaRPr lang="en-US" sz="2200" kern="1200" dirty="0"/>
        </a:p>
        <a:p>
          <a:pPr marL="228600" lvl="1" indent="-228600" algn="l" defTabSz="977900">
            <a:lnSpc>
              <a:spcPct val="90000"/>
            </a:lnSpc>
            <a:spcBef>
              <a:spcPct val="0"/>
            </a:spcBef>
            <a:spcAft>
              <a:spcPct val="15000"/>
            </a:spcAft>
            <a:buChar char="•"/>
          </a:pPr>
          <a:r>
            <a:rPr lang="es-ES" sz="2200" kern="1200" dirty="0"/>
            <a:t>Sociólogo</a:t>
          </a:r>
          <a:endParaRPr lang="en-US" sz="2200" kern="1200" dirty="0"/>
        </a:p>
        <a:p>
          <a:pPr marL="228600" lvl="1" indent="-228600" algn="l" defTabSz="977900">
            <a:lnSpc>
              <a:spcPct val="90000"/>
            </a:lnSpc>
            <a:spcBef>
              <a:spcPct val="0"/>
            </a:spcBef>
            <a:spcAft>
              <a:spcPct val="15000"/>
            </a:spcAft>
            <a:buChar char="•"/>
          </a:pPr>
          <a:r>
            <a:rPr lang="es-ES" sz="2200" kern="1200" dirty="0"/>
            <a:t>Secretaría Técnica</a:t>
          </a:r>
          <a:endParaRPr lang="en-US" sz="2200" kern="1200" dirty="0"/>
        </a:p>
      </dsp:txBody>
      <dsp:txXfrm>
        <a:off x="2237" y="899482"/>
        <a:ext cx="5246830" cy="2969625"/>
      </dsp:txXfrm>
    </dsp:sp>
    <dsp:sp modelId="{CFAD9D56-7940-4F24-A25D-B1D03659E358}">
      <dsp:nvSpPr>
        <dsp:cNvPr id="0" name=""/>
        <dsp:cNvSpPr/>
      </dsp:nvSpPr>
      <dsp:spPr>
        <a:xfrm>
          <a:off x="5654068" y="265882"/>
          <a:ext cx="2892856"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ES" sz="2200" kern="1200" dirty="0"/>
            <a:t>Dónde?</a:t>
          </a:r>
          <a:endParaRPr lang="en-US" sz="2200" kern="1200" dirty="0"/>
        </a:p>
      </dsp:txBody>
      <dsp:txXfrm>
        <a:off x="5654068" y="265882"/>
        <a:ext cx="2892856" cy="633600"/>
      </dsp:txXfrm>
    </dsp:sp>
    <dsp:sp modelId="{F2668810-01E9-46D6-B849-3A9B0A16020E}">
      <dsp:nvSpPr>
        <dsp:cNvPr id="0" name=""/>
        <dsp:cNvSpPr/>
      </dsp:nvSpPr>
      <dsp:spPr>
        <a:xfrm>
          <a:off x="5654068" y="899482"/>
          <a:ext cx="2892856" cy="2969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t>Instituto CPE</a:t>
          </a:r>
          <a:endParaRPr lang="en-US" sz="2200" kern="1200" dirty="0"/>
        </a:p>
        <a:p>
          <a:pPr marL="228600" lvl="1" indent="-228600" algn="l" defTabSz="977900">
            <a:lnSpc>
              <a:spcPct val="90000"/>
            </a:lnSpc>
            <a:spcBef>
              <a:spcPct val="0"/>
            </a:spcBef>
            <a:spcAft>
              <a:spcPct val="15000"/>
            </a:spcAft>
            <a:buChar char="•"/>
          </a:pPr>
          <a:r>
            <a:rPr lang="es-ES" sz="2200" kern="1200" dirty="0"/>
            <a:t>Plan Ceibal (JAP)</a:t>
          </a:r>
          <a:endParaRPr lang="en-US" sz="2200" kern="1200" dirty="0"/>
        </a:p>
        <a:p>
          <a:pPr marL="228600" lvl="1" indent="-228600" algn="l" defTabSz="977900">
            <a:lnSpc>
              <a:spcPct val="90000"/>
            </a:lnSpc>
            <a:spcBef>
              <a:spcPct val="0"/>
            </a:spcBef>
            <a:spcAft>
              <a:spcPct val="15000"/>
            </a:spcAft>
            <a:buChar char="•"/>
          </a:pPr>
          <a:r>
            <a:rPr lang="es-ES" sz="2200" kern="1200" dirty="0" err="1"/>
            <a:t>Mercoplus</a:t>
          </a:r>
          <a:r>
            <a:rPr lang="es-ES" sz="2200" kern="1200" dirty="0"/>
            <a:t> &amp; BCS</a:t>
          </a:r>
          <a:endParaRPr lang="en-US" sz="2200" kern="1200" dirty="0"/>
        </a:p>
        <a:p>
          <a:pPr marL="228600" lvl="1" indent="-228600" algn="l" defTabSz="977900">
            <a:lnSpc>
              <a:spcPct val="90000"/>
            </a:lnSpc>
            <a:spcBef>
              <a:spcPct val="0"/>
            </a:spcBef>
            <a:spcAft>
              <a:spcPct val="15000"/>
            </a:spcAft>
            <a:buChar char="•"/>
          </a:pPr>
          <a:r>
            <a:rPr lang="es-ES" sz="2200" kern="1200" dirty="0"/>
            <a:t>Universidad Católica</a:t>
          </a:r>
          <a:endParaRPr lang="en-US" sz="2200" kern="1200" dirty="0"/>
        </a:p>
        <a:p>
          <a:pPr marL="228600" lvl="1" indent="-228600" algn="l" defTabSz="977900">
            <a:lnSpc>
              <a:spcPct val="90000"/>
            </a:lnSpc>
            <a:spcBef>
              <a:spcPct val="0"/>
            </a:spcBef>
            <a:spcAft>
              <a:spcPct val="15000"/>
            </a:spcAft>
            <a:buChar char="•"/>
          </a:pPr>
          <a:r>
            <a:rPr lang="es-ES" sz="2200" kern="1200" dirty="0"/>
            <a:t>Comisión de Expertos en Seguridad Social</a:t>
          </a:r>
          <a:endParaRPr lang="en-US" sz="2200" kern="1200" dirty="0"/>
        </a:p>
      </dsp:txBody>
      <dsp:txXfrm>
        <a:off x="5654068" y="899482"/>
        <a:ext cx="2892856" cy="2969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C45E6-8AC8-4F2D-9626-2616C12E4D08}">
      <dsp:nvSpPr>
        <dsp:cNvPr id="0" name=""/>
        <dsp:cNvSpPr/>
      </dsp:nvSpPr>
      <dsp:spPr>
        <a:xfrm>
          <a:off x="0" y="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Introducción</a:t>
          </a:r>
          <a:endParaRPr lang="en-US" sz="3000" kern="1200" dirty="0"/>
        </a:p>
      </dsp:txBody>
      <dsp:txXfrm>
        <a:off x="21425" y="21425"/>
        <a:ext cx="3818966" cy="688670"/>
      </dsp:txXfrm>
    </dsp:sp>
    <dsp:sp modelId="{79A4E6D7-9F14-4B01-A380-199599A81543}">
      <dsp:nvSpPr>
        <dsp:cNvPr id="0" name=""/>
        <dsp:cNvSpPr/>
      </dsp:nvSpPr>
      <dsp:spPr>
        <a:xfrm>
          <a:off x="350520" y="83312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Análisis de datos</a:t>
          </a:r>
          <a:endParaRPr lang="en-US" sz="3000" kern="1200" dirty="0"/>
        </a:p>
      </dsp:txBody>
      <dsp:txXfrm>
        <a:off x="371945" y="854545"/>
        <a:ext cx="3825062" cy="688669"/>
      </dsp:txXfrm>
    </dsp:sp>
    <dsp:sp modelId="{E9335C9F-E860-4D22-8781-2EC4971008E4}">
      <dsp:nvSpPr>
        <dsp:cNvPr id="0" name=""/>
        <dsp:cNvSpPr/>
      </dsp:nvSpPr>
      <dsp:spPr>
        <a:xfrm>
          <a:off x="701039" y="166624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Manipulación de datos</a:t>
          </a:r>
          <a:endParaRPr lang="en-US" sz="3000" kern="1200" dirty="0"/>
        </a:p>
      </dsp:txBody>
      <dsp:txXfrm>
        <a:off x="722464" y="1687665"/>
        <a:ext cx="3825062" cy="688669"/>
      </dsp:txXfrm>
    </dsp:sp>
    <dsp:sp modelId="{4DE7CD7F-B366-4E8E-87FC-ED4230BE50E2}">
      <dsp:nvSpPr>
        <dsp:cNvPr id="0" name=""/>
        <dsp:cNvSpPr/>
      </dsp:nvSpPr>
      <dsp:spPr>
        <a:xfrm>
          <a:off x="1051559" y="249936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Estadística descriptiva</a:t>
          </a:r>
          <a:endParaRPr lang="en-US" sz="3000" kern="1200" dirty="0"/>
        </a:p>
      </dsp:txBody>
      <dsp:txXfrm>
        <a:off x="1072984" y="2520785"/>
        <a:ext cx="3825062" cy="688669"/>
      </dsp:txXfrm>
    </dsp:sp>
    <dsp:sp modelId="{3561F0E5-E2C6-4B2B-9704-066DCB717829}">
      <dsp:nvSpPr>
        <dsp:cNvPr id="0" name=""/>
        <dsp:cNvSpPr/>
      </dsp:nvSpPr>
      <dsp:spPr>
        <a:xfrm>
          <a:off x="1402079" y="3332480"/>
          <a:ext cx="4693920" cy="731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dirty="0"/>
            <a:t>Visualizaciones básicas</a:t>
          </a:r>
          <a:endParaRPr lang="en-US" sz="3000" kern="1200" dirty="0"/>
        </a:p>
      </dsp:txBody>
      <dsp:txXfrm>
        <a:off x="1423504" y="3353905"/>
        <a:ext cx="3825062" cy="688669"/>
      </dsp:txXfrm>
    </dsp:sp>
    <dsp:sp modelId="{DE4DEB02-4D56-4AA7-81E6-FDABB4022C35}">
      <dsp:nvSpPr>
        <dsp:cNvPr id="0" name=""/>
        <dsp:cNvSpPr/>
      </dsp:nvSpPr>
      <dsp:spPr>
        <a:xfrm>
          <a:off x="4218432" y="534416"/>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325417" y="534416"/>
        <a:ext cx="261518" cy="357805"/>
      </dsp:txXfrm>
    </dsp:sp>
    <dsp:sp modelId="{4D7BEC18-8E1F-4FE4-B737-D08A9D423F74}">
      <dsp:nvSpPr>
        <dsp:cNvPr id="0" name=""/>
        <dsp:cNvSpPr/>
      </dsp:nvSpPr>
      <dsp:spPr>
        <a:xfrm>
          <a:off x="4568952" y="1367536"/>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75937" y="1367536"/>
        <a:ext cx="261518" cy="357805"/>
      </dsp:txXfrm>
    </dsp:sp>
    <dsp:sp modelId="{79BED37C-D976-45B9-928C-79CCA2552E6F}">
      <dsp:nvSpPr>
        <dsp:cNvPr id="0" name=""/>
        <dsp:cNvSpPr/>
      </dsp:nvSpPr>
      <dsp:spPr>
        <a:xfrm>
          <a:off x="4919472" y="2188464"/>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6457" y="2188464"/>
        <a:ext cx="261518" cy="357805"/>
      </dsp:txXfrm>
    </dsp:sp>
    <dsp:sp modelId="{084AC4FC-3507-488A-9FE3-780971AB7727}">
      <dsp:nvSpPr>
        <dsp:cNvPr id="0" name=""/>
        <dsp:cNvSpPr/>
      </dsp:nvSpPr>
      <dsp:spPr>
        <a:xfrm>
          <a:off x="5269992" y="3029712"/>
          <a:ext cx="475488" cy="47548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76977" y="3029712"/>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4DD0F75-DCEA-4FD8-A16A-EA1FC4AE6A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518A708-7C69-4980-B41B-96274E59F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F81D02-0776-4724-B6B2-0D6AF26E790A}" type="datetimeFigureOut">
              <a:rPr lang="es-ES" smtClean="0"/>
              <a:t>05/04/2021</a:t>
            </a:fld>
            <a:endParaRPr lang="es-ES"/>
          </a:p>
        </p:txBody>
      </p:sp>
      <p:sp>
        <p:nvSpPr>
          <p:cNvPr id="4" name="Marcador de pie de página 3">
            <a:extLst>
              <a:ext uri="{FF2B5EF4-FFF2-40B4-BE49-F238E27FC236}">
                <a16:creationId xmlns:a16="http://schemas.microsoft.com/office/drawing/2014/main" id="{0B1726BD-6A44-487F-99B6-ACE5E4A80B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74CF8AC-F0B6-4D5C-BFE3-F21017B178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EAACF1-B72D-474A-8FC0-4186CB0591B1}" type="slidenum">
              <a:rPr lang="es-ES" smtClean="0"/>
              <a:t>‹#›</a:t>
            </a:fld>
            <a:endParaRPr lang="es-ES"/>
          </a:p>
        </p:txBody>
      </p:sp>
    </p:spTree>
    <p:extLst>
      <p:ext uri="{BB962C8B-B14F-4D97-AF65-F5344CB8AC3E}">
        <p14:creationId xmlns:p14="http://schemas.microsoft.com/office/powerpoint/2010/main" val="1289179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E3A88-5890-4CEA-AC13-430CCEC3F63F}" type="datetimeFigureOut">
              <a:rPr lang="es-ES" smtClean="0"/>
              <a:t>05/04/2021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5DEE5-2740-434D-94B9-78E512F43B45}" type="slidenum">
              <a:rPr lang="es-ES" smtClean="0"/>
              <a:t>‹#›</a:t>
            </a:fld>
            <a:endParaRPr lang="es-ES"/>
          </a:p>
        </p:txBody>
      </p:sp>
    </p:spTree>
    <p:extLst>
      <p:ext uri="{BB962C8B-B14F-4D97-AF65-F5344CB8AC3E}">
        <p14:creationId xmlns:p14="http://schemas.microsoft.com/office/powerpoint/2010/main" val="386276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8" name="Slide Number Placeholder 5">
            <a:extLst>
              <a:ext uri="{FF2B5EF4-FFF2-40B4-BE49-F238E27FC236}">
                <a16:creationId xmlns:a16="http://schemas.microsoft.com/office/drawing/2014/main" id="{1EBE75B1-6236-4342-A497-8B161021150D}"/>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418711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Slide Number Placeholder 5">
            <a:extLst>
              <a:ext uri="{FF2B5EF4-FFF2-40B4-BE49-F238E27FC236}">
                <a16:creationId xmlns:a16="http://schemas.microsoft.com/office/drawing/2014/main" id="{848B3BA1-FFD7-447D-A16F-B537251F4FCB}"/>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335973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Slide Number Placeholder 5">
            <a:extLst>
              <a:ext uri="{FF2B5EF4-FFF2-40B4-BE49-F238E27FC236}">
                <a16:creationId xmlns:a16="http://schemas.microsoft.com/office/drawing/2014/main" id="{78DE7772-199C-4755-ABA2-41E555271CE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6242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Slide Number Placeholder 5">
            <a:extLst>
              <a:ext uri="{FF2B5EF4-FFF2-40B4-BE49-F238E27FC236}">
                <a16:creationId xmlns:a16="http://schemas.microsoft.com/office/drawing/2014/main" id="{6EE58E06-D233-4794-AB4E-4F052EFD71FF}"/>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231667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7" name="Slide Number Placeholder 5">
            <a:extLst>
              <a:ext uri="{FF2B5EF4-FFF2-40B4-BE49-F238E27FC236}">
                <a16:creationId xmlns:a16="http://schemas.microsoft.com/office/drawing/2014/main" id="{ABC8B344-D026-4911-B048-11885CA89FA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25590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Slide Number Placeholder 5">
            <a:extLst>
              <a:ext uri="{FF2B5EF4-FFF2-40B4-BE49-F238E27FC236}">
                <a16:creationId xmlns:a16="http://schemas.microsoft.com/office/drawing/2014/main" id="{562C4836-452E-42FE-9E14-4BAF245B7E40}"/>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22591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Slide Number Placeholder 5">
            <a:extLst>
              <a:ext uri="{FF2B5EF4-FFF2-40B4-BE49-F238E27FC236}">
                <a16:creationId xmlns:a16="http://schemas.microsoft.com/office/drawing/2014/main" id="{B099DEAF-2A13-464B-B604-80E4FB28E2C9}"/>
              </a:ext>
            </a:extLst>
          </p:cNvPr>
          <p:cNvSpPr>
            <a:spLocks noGrp="1"/>
          </p:cNvSpPr>
          <p:nvPr>
            <p:ph type="sldNum" sz="quarter" idx="10"/>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25132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s-ES"/>
              <a:t>Haga clic para modificar el estilo de título del patrón</a:t>
            </a:r>
            <a:endParaRPr lang="en-US" dirty="0"/>
          </a:p>
        </p:txBody>
      </p:sp>
      <p:sp>
        <p:nvSpPr>
          <p:cNvPr id="6" name="Slide Number Placeholder 5">
            <a:extLst>
              <a:ext uri="{FF2B5EF4-FFF2-40B4-BE49-F238E27FC236}">
                <a16:creationId xmlns:a16="http://schemas.microsoft.com/office/drawing/2014/main" id="{AB25354E-D2E0-472C-98CE-66B4F70D5678}"/>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56999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18227F-C0FE-4D4B-B5D6-22993162F753}"/>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85488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8" name="Slide Number Placeholder 5">
            <a:extLst>
              <a:ext uri="{FF2B5EF4-FFF2-40B4-BE49-F238E27FC236}">
                <a16:creationId xmlns:a16="http://schemas.microsoft.com/office/drawing/2014/main" id="{CE9C5D07-272E-4A5C-A85F-989B95FB82F8}"/>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64179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Slide Number Placeholder 5">
            <a:extLst>
              <a:ext uri="{FF2B5EF4-FFF2-40B4-BE49-F238E27FC236}">
                <a16:creationId xmlns:a16="http://schemas.microsoft.com/office/drawing/2014/main" id="{380342A0-33BD-4744-BAA6-9A02EC9A79EA}"/>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638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DEAB198D-4DB6-4F04-B0B6-2B9B6179FECF}"/>
              </a:ext>
            </a:extLst>
          </p:cNvPr>
          <p:cNvPicPr>
            <a:picLocks noChangeAspect="1"/>
          </p:cNvPicPr>
          <p:nvPr userDrawn="1"/>
        </p:nvPicPr>
        <p:blipFill>
          <a:blip r:embed="rId13">
            <a:duotone>
              <a:prstClr val="black"/>
              <a:srgbClr val="0083B7">
                <a:tint val="45000"/>
                <a:satMod val="400000"/>
              </a:srgbClr>
            </a:duotone>
            <a:extLst>
              <a:ext uri="{BEBA8EAE-BF5A-486C-A8C5-ECC9F3942E4B}">
                <a14:imgProps xmlns:a14="http://schemas.microsoft.com/office/drawing/2010/main">
                  <a14:imgLayer r:embed="rId1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0" y="6304602"/>
            <a:ext cx="9144000" cy="551089"/>
          </a:xfrm>
          <a:prstGeom prst="rect">
            <a:avLst/>
          </a:prstGeom>
        </p:spPr>
      </p:pic>
      <p:pic>
        <p:nvPicPr>
          <p:cNvPr id="14" name="Imagen 13">
            <a:extLst>
              <a:ext uri="{FF2B5EF4-FFF2-40B4-BE49-F238E27FC236}">
                <a16:creationId xmlns:a16="http://schemas.microsoft.com/office/drawing/2014/main" id="{B96BED93-E5D0-419D-A27A-17EBD49F9A9B}"/>
              </a:ext>
            </a:extLst>
          </p:cNvPr>
          <p:cNvPicPr>
            <a:picLocks noChangeAspect="1"/>
          </p:cNvPicPr>
          <p:nvPr userDrawn="1"/>
        </p:nvPicPr>
        <p:blipFill>
          <a:blip r:embed="rId15"/>
          <a:stretch>
            <a:fillRect/>
          </a:stretch>
        </p:blipFill>
        <p:spPr>
          <a:xfrm>
            <a:off x="685800" y="2309"/>
            <a:ext cx="1786269" cy="1120054"/>
          </a:xfrm>
          <a:prstGeom prst="rect">
            <a:avLst/>
          </a:prstGeom>
        </p:spPr>
      </p:pic>
      <p:sp>
        <p:nvSpPr>
          <p:cNvPr id="17" name="Slide Number Placeholder 5">
            <a:extLst>
              <a:ext uri="{FF2B5EF4-FFF2-40B4-BE49-F238E27FC236}">
                <a16:creationId xmlns:a16="http://schemas.microsoft.com/office/drawing/2014/main" id="{CE0CB4E5-6049-4E52-AB78-5297121ACBB5}"/>
              </a:ext>
            </a:extLst>
          </p:cNvPr>
          <p:cNvSpPr>
            <a:spLocks noGrp="1"/>
          </p:cNvSpPr>
          <p:nvPr>
            <p:ph type="sldNum" sz="quarter" idx="4"/>
          </p:nvPr>
        </p:nvSpPr>
        <p:spPr>
          <a:xfrm>
            <a:off x="8454213" y="6451705"/>
            <a:ext cx="689787" cy="256881"/>
          </a:xfrm>
          <a:prstGeom prst="rect">
            <a:avLst/>
          </a:prstGeom>
        </p:spPr>
        <p:txBody>
          <a:bodyPr/>
          <a:lstStyle/>
          <a:p>
            <a:fld id="{7BA84942-A49F-4CDB-AC25-E53D8F07F697}" type="slidenum">
              <a:rPr lang="es-ES" smtClean="0"/>
              <a:t>‹#›</a:t>
            </a:fld>
            <a:endParaRPr lang="es-ES" dirty="0"/>
          </a:p>
        </p:txBody>
      </p:sp>
    </p:spTree>
    <p:extLst>
      <p:ext uri="{BB962C8B-B14F-4D97-AF65-F5344CB8AC3E}">
        <p14:creationId xmlns:p14="http://schemas.microsoft.com/office/powerpoint/2010/main" val="191510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1.wdp"/><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B61B9-176B-45D7-AE4D-456E55F0579C}"/>
              </a:ext>
            </a:extLst>
          </p:cNvPr>
          <p:cNvSpPr>
            <a:spLocks noGrp="1"/>
          </p:cNvSpPr>
          <p:nvPr>
            <p:ph type="ctrTitle"/>
          </p:nvPr>
        </p:nvSpPr>
        <p:spPr>
          <a:xfrm>
            <a:off x="1143000" y="2533650"/>
            <a:ext cx="6858000" cy="1790700"/>
          </a:xfrm>
        </p:spPr>
        <p:txBody>
          <a:bodyPr>
            <a:normAutofit fontScale="90000"/>
          </a:bodyPr>
          <a:lstStyle/>
          <a:p>
            <a:r>
              <a:rPr lang="es-ES" dirty="0"/>
              <a:t>Para agregar diapositivas nuevas, siempre duplicar la segunda diapo.</a:t>
            </a:r>
          </a:p>
        </p:txBody>
      </p:sp>
      <p:sp>
        <p:nvSpPr>
          <p:cNvPr id="5" name="Marcador de número de diapositiva 4">
            <a:extLst>
              <a:ext uri="{FF2B5EF4-FFF2-40B4-BE49-F238E27FC236}">
                <a16:creationId xmlns:a16="http://schemas.microsoft.com/office/drawing/2014/main" id="{D07AEAE2-0DB7-4900-8F56-DA8754D31BF7}"/>
              </a:ext>
            </a:extLst>
          </p:cNvPr>
          <p:cNvSpPr>
            <a:spLocks noGrp="1"/>
          </p:cNvSpPr>
          <p:nvPr>
            <p:ph type="sldNum" sz="quarter" idx="4"/>
          </p:nvPr>
        </p:nvSpPr>
        <p:spPr>
          <a:xfrm>
            <a:off x="8793525" y="6466901"/>
            <a:ext cx="350475" cy="280283"/>
          </a:xfrm>
        </p:spPr>
        <p:txBody>
          <a:bodyPr/>
          <a:lstStyle/>
          <a:p>
            <a:fld id="{7BA84942-A49F-4CDB-AC25-E53D8F07F697}" type="slidenum">
              <a:rPr lang="es-ES" sz="1350">
                <a:solidFill>
                  <a:schemeClr val="tx1"/>
                </a:solidFill>
                <a:latin typeface="Abadi" panose="020B0604020104020204" pitchFamily="34" charset="0"/>
              </a:rPr>
              <a:t>1</a:t>
            </a:fld>
            <a:endParaRPr lang="es-ES" sz="1350" dirty="0">
              <a:solidFill>
                <a:schemeClr val="tx1"/>
              </a:solidFill>
              <a:latin typeface="Abadi" panose="020B0604020104020204" pitchFamily="34" charset="0"/>
            </a:endParaRPr>
          </a:p>
        </p:txBody>
      </p:sp>
      <p:pic>
        <p:nvPicPr>
          <p:cNvPr id="7" name="Imagen 6">
            <a:extLst>
              <a:ext uri="{FF2B5EF4-FFF2-40B4-BE49-F238E27FC236}">
                <a16:creationId xmlns:a16="http://schemas.microsoft.com/office/drawing/2014/main" id="{B3915DE1-81AE-4A54-BD12-646DDF137C39}"/>
              </a:ext>
            </a:extLst>
          </p:cNvPr>
          <p:cNvPicPr>
            <a:picLocks noChangeAspect="1"/>
          </p:cNvPicPr>
          <p:nvPr/>
        </p:nvPicPr>
        <p:blipFill>
          <a:blip r:embed="rId2">
            <a:duotone>
              <a:prstClr val="black"/>
              <a:srgbClr val="0083B7">
                <a:tint val="45000"/>
                <a:satMod val="400000"/>
              </a:srgbClr>
            </a:duotone>
            <a:extLst>
              <a:ext uri="{BEBA8EAE-BF5A-486C-A8C5-ECC9F3942E4B}">
                <a14:imgProps xmlns:a14="http://schemas.microsoft.com/office/drawing/2010/main">
                  <a14:imgLayer r:embed="rId3">
                    <a14:imgEffect>
                      <a14:colorTemperature colorTemp="6252"/>
                    </a14:imgEffect>
                  </a14:imgLayer>
                </a14:imgProps>
              </a:ext>
              <a:ext uri="{28A0092B-C50C-407E-A947-70E740481C1C}">
                <a14:useLocalDpi xmlns:a14="http://schemas.microsoft.com/office/drawing/2010/main" val="0"/>
              </a:ext>
            </a:extLst>
          </a:blip>
          <a:stretch>
            <a:fillRect/>
          </a:stretch>
        </p:blipFill>
        <p:spPr>
          <a:xfrm>
            <a:off x="0" y="1120054"/>
            <a:ext cx="9144000" cy="5737946"/>
          </a:xfrm>
          <a:prstGeom prst="rect">
            <a:avLst/>
          </a:prstGeom>
        </p:spPr>
      </p:pic>
      <p:pic>
        <p:nvPicPr>
          <p:cNvPr id="11" name="Imagen 10">
            <a:extLst>
              <a:ext uri="{FF2B5EF4-FFF2-40B4-BE49-F238E27FC236}">
                <a16:creationId xmlns:a16="http://schemas.microsoft.com/office/drawing/2014/main" id="{9A105948-E723-46D3-A037-EE750DDF34B0}"/>
              </a:ext>
            </a:extLst>
          </p:cNvPr>
          <p:cNvPicPr>
            <a:picLocks noChangeAspect="1"/>
          </p:cNvPicPr>
          <p:nvPr/>
        </p:nvPicPr>
        <p:blipFill>
          <a:blip r:embed="rId4"/>
          <a:stretch>
            <a:fillRect/>
          </a:stretch>
        </p:blipFill>
        <p:spPr>
          <a:xfrm>
            <a:off x="679303" y="0"/>
            <a:ext cx="1786269" cy="1120054"/>
          </a:xfrm>
          <a:prstGeom prst="rect">
            <a:avLst/>
          </a:prstGeom>
        </p:spPr>
      </p:pic>
      <p:sp>
        <p:nvSpPr>
          <p:cNvPr id="12" name="Título 1">
            <a:extLst>
              <a:ext uri="{FF2B5EF4-FFF2-40B4-BE49-F238E27FC236}">
                <a16:creationId xmlns:a16="http://schemas.microsoft.com/office/drawing/2014/main" id="{F42D39DB-B8FD-4FD7-84C8-D6054EB9046C}"/>
              </a:ext>
            </a:extLst>
          </p:cNvPr>
          <p:cNvSpPr txBox="1">
            <a:spLocks/>
          </p:cNvSpPr>
          <p:nvPr/>
        </p:nvSpPr>
        <p:spPr>
          <a:xfrm>
            <a:off x="0" y="1745384"/>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dirty="0"/>
              <a:t>Análisis de datos con Python</a:t>
            </a:r>
          </a:p>
        </p:txBody>
      </p:sp>
    </p:spTree>
    <p:extLst>
      <p:ext uri="{BB962C8B-B14F-4D97-AF65-F5344CB8AC3E}">
        <p14:creationId xmlns:p14="http://schemas.microsoft.com/office/powerpoint/2010/main" val="317784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9AA61-8930-4A4E-88F7-76A51F236D7B}"/>
              </a:ext>
            </a:extLst>
          </p:cNvPr>
          <p:cNvSpPr>
            <a:spLocks noGrp="1"/>
          </p:cNvSpPr>
          <p:nvPr>
            <p:ph type="title"/>
          </p:nvPr>
        </p:nvSpPr>
        <p:spPr>
          <a:xfrm>
            <a:off x="628650" y="1076325"/>
            <a:ext cx="7886700" cy="614364"/>
          </a:xfrm>
        </p:spPr>
        <p:txBody>
          <a:bodyPr/>
          <a:lstStyle/>
          <a:p>
            <a:r>
              <a:rPr lang="es-ES" dirty="0"/>
              <a:t>Bucles</a:t>
            </a:r>
            <a:endParaRPr lang="en-US" dirty="0"/>
          </a:p>
        </p:txBody>
      </p:sp>
      <p:sp>
        <p:nvSpPr>
          <p:cNvPr id="3" name="Marcador de contenido 2">
            <a:extLst>
              <a:ext uri="{FF2B5EF4-FFF2-40B4-BE49-F238E27FC236}">
                <a16:creationId xmlns:a16="http://schemas.microsoft.com/office/drawing/2014/main" id="{043FF233-385A-44E7-AE49-FE6BE981B2D9}"/>
              </a:ext>
            </a:extLst>
          </p:cNvPr>
          <p:cNvSpPr>
            <a:spLocks noGrp="1"/>
          </p:cNvSpPr>
          <p:nvPr>
            <p:ph idx="1"/>
          </p:nvPr>
        </p:nvSpPr>
        <p:spPr/>
        <p:txBody>
          <a:bodyPr/>
          <a:lstStyle/>
          <a:p>
            <a:pPr marL="0" indent="0">
              <a:buNone/>
            </a:pPr>
            <a:r>
              <a:rPr lang="es-ES" sz="2000" dirty="0"/>
              <a:t>Los bucles se encuentran entre los conceptos de programación más básicos y poderosos. Un bucle en un programa de computadora es una instrucción que se repite hasta que se alcanza una condición específica. En una estructura de bucle, el bucle hace una pregunta. Si la respuesta requiere acción, se ejecuta. Se hace la misma pregunta una y otra vez hasta que no se requiere ninguna otra acción. Cada vez que se hace la pregunta se denomina iteración.</a:t>
            </a:r>
          </a:p>
          <a:p>
            <a:pPr marL="0" indent="0">
              <a:buNone/>
            </a:pPr>
            <a:endParaRPr lang="es-ES" sz="2000" dirty="0"/>
          </a:p>
          <a:p>
            <a:pPr marL="0" indent="0">
              <a:buNone/>
            </a:pPr>
            <a:r>
              <a:rPr lang="es-ES" sz="2000" dirty="0"/>
              <a:t>Un bucle </a:t>
            </a:r>
            <a:r>
              <a:rPr lang="es-ES" sz="2000" b="1" dirty="0" err="1"/>
              <a:t>for</a:t>
            </a:r>
            <a:r>
              <a:rPr lang="es-ES" sz="2000" dirty="0"/>
              <a:t> es un bucle que se ejecuta un número predeterminado de veces.</a:t>
            </a:r>
          </a:p>
          <a:p>
            <a:pPr marL="0" indent="0">
              <a:buNone/>
            </a:pPr>
            <a:r>
              <a:rPr lang="es-ES" sz="2000" dirty="0"/>
              <a:t>Un ciclo </a:t>
            </a:r>
            <a:r>
              <a:rPr lang="es-ES" sz="2000" b="1" dirty="0" err="1"/>
              <a:t>while</a:t>
            </a:r>
            <a:r>
              <a:rPr lang="es-ES" sz="2000" dirty="0"/>
              <a:t> es un ciclo que se repite siempre que una expresión sea verdadera. Una expresión es una declaración que tiene un valor.</a:t>
            </a:r>
            <a:endParaRPr lang="en-US" sz="2000" dirty="0"/>
          </a:p>
        </p:txBody>
      </p:sp>
      <p:sp>
        <p:nvSpPr>
          <p:cNvPr id="4" name="Marcador de número de diapositiva 3">
            <a:extLst>
              <a:ext uri="{FF2B5EF4-FFF2-40B4-BE49-F238E27FC236}">
                <a16:creationId xmlns:a16="http://schemas.microsoft.com/office/drawing/2014/main" id="{4B73F597-8A77-4971-BA0D-27DE7556339F}"/>
              </a:ext>
            </a:extLst>
          </p:cNvPr>
          <p:cNvSpPr>
            <a:spLocks noGrp="1"/>
          </p:cNvSpPr>
          <p:nvPr>
            <p:ph type="sldNum" sz="quarter" idx="4"/>
          </p:nvPr>
        </p:nvSpPr>
        <p:spPr/>
        <p:txBody>
          <a:bodyPr/>
          <a:lstStyle/>
          <a:p>
            <a:fld id="{7BA84942-A49F-4CDB-AC25-E53D8F07F697}" type="slidenum">
              <a:rPr lang="es-ES" smtClean="0"/>
              <a:t>10</a:t>
            </a:fld>
            <a:endParaRPr lang="es-ES" dirty="0"/>
          </a:p>
        </p:txBody>
      </p:sp>
    </p:spTree>
    <p:extLst>
      <p:ext uri="{BB962C8B-B14F-4D97-AF65-F5344CB8AC3E}">
        <p14:creationId xmlns:p14="http://schemas.microsoft.com/office/powerpoint/2010/main" val="177204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8F883-8713-47B9-AF78-F6893098EA92}"/>
              </a:ext>
            </a:extLst>
          </p:cNvPr>
          <p:cNvSpPr>
            <a:spLocks noGrp="1"/>
          </p:cNvSpPr>
          <p:nvPr>
            <p:ph type="title"/>
          </p:nvPr>
        </p:nvSpPr>
        <p:spPr>
          <a:xfrm>
            <a:off x="628650" y="1143000"/>
            <a:ext cx="7886700" cy="547689"/>
          </a:xfrm>
        </p:spPr>
        <p:txBody>
          <a:bodyPr/>
          <a:lstStyle/>
          <a:p>
            <a:r>
              <a:rPr lang="es-ES" dirty="0"/>
              <a:t>Clases</a:t>
            </a:r>
            <a:endParaRPr lang="en-US" dirty="0"/>
          </a:p>
        </p:txBody>
      </p:sp>
      <p:sp>
        <p:nvSpPr>
          <p:cNvPr id="3" name="Marcador de contenido 2">
            <a:extLst>
              <a:ext uri="{FF2B5EF4-FFF2-40B4-BE49-F238E27FC236}">
                <a16:creationId xmlns:a16="http://schemas.microsoft.com/office/drawing/2014/main" id="{DA1C3150-4296-4A7E-9AAC-509DFBD88FFD}"/>
              </a:ext>
            </a:extLst>
          </p:cNvPr>
          <p:cNvSpPr>
            <a:spLocks noGrp="1"/>
          </p:cNvSpPr>
          <p:nvPr>
            <p:ph idx="1"/>
          </p:nvPr>
        </p:nvSpPr>
        <p:spPr/>
        <p:txBody>
          <a:bodyPr/>
          <a:lstStyle/>
          <a:p>
            <a:pPr marL="0" indent="0">
              <a:buNone/>
            </a:pPr>
            <a:r>
              <a:rPr lang="es-ES" dirty="0"/>
              <a:t>En la programación orientada a objetos, una clase es una plantilla (</a:t>
            </a:r>
            <a:r>
              <a:rPr lang="es-ES" dirty="0" err="1"/>
              <a:t>template</a:t>
            </a:r>
            <a:r>
              <a:rPr lang="es-ES" dirty="0"/>
              <a:t>) de código de programa extensible para crear objetos, proporcionando valores iniciales para el estado (variables o atributos) e implementaciones de comportamiento (funciones o métodos).</a:t>
            </a:r>
          </a:p>
          <a:p>
            <a:pPr marL="0" indent="0">
              <a:buNone/>
            </a:pPr>
            <a:endParaRPr lang="en-US" dirty="0"/>
          </a:p>
          <a:p>
            <a:pPr marL="0" indent="0" algn="ctr">
              <a:buNone/>
            </a:pPr>
            <a:r>
              <a:rPr lang="en-US" dirty="0" err="1"/>
              <a:t>Clase</a:t>
            </a:r>
            <a:r>
              <a:rPr lang="en-US" dirty="0"/>
              <a:t> -&gt; Ser </a:t>
            </a:r>
            <a:r>
              <a:rPr lang="en-US" dirty="0" err="1"/>
              <a:t>humano</a:t>
            </a:r>
            <a:endParaRPr lang="en-US" dirty="0"/>
          </a:p>
          <a:p>
            <a:pPr marL="0" indent="0" algn="ctr">
              <a:buNone/>
            </a:pPr>
            <a:r>
              <a:rPr lang="en-US" dirty="0" err="1"/>
              <a:t>Objeto</a:t>
            </a:r>
            <a:r>
              <a:rPr lang="en-US" dirty="0"/>
              <a:t> -&gt; Daniel</a:t>
            </a:r>
          </a:p>
        </p:txBody>
      </p:sp>
      <p:sp>
        <p:nvSpPr>
          <p:cNvPr id="4" name="Marcador de número de diapositiva 3">
            <a:extLst>
              <a:ext uri="{FF2B5EF4-FFF2-40B4-BE49-F238E27FC236}">
                <a16:creationId xmlns:a16="http://schemas.microsoft.com/office/drawing/2014/main" id="{FF9AC914-5D73-4482-8A32-1FC30CC97D88}"/>
              </a:ext>
            </a:extLst>
          </p:cNvPr>
          <p:cNvSpPr>
            <a:spLocks noGrp="1"/>
          </p:cNvSpPr>
          <p:nvPr>
            <p:ph type="sldNum" sz="quarter" idx="4"/>
          </p:nvPr>
        </p:nvSpPr>
        <p:spPr/>
        <p:txBody>
          <a:bodyPr/>
          <a:lstStyle/>
          <a:p>
            <a:fld id="{7BA84942-A49F-4CDB-AC25-E53D8F07F697}" type="slidenum">
              <a:rPr lang="es-ES" smtClean="0"/>
              <a:t>11</a:t>
            </a:fld>
            <a:endParaRPr lang="es-ES" dirty="0"/>
          </a:p>
        </p:txBody>
      </p:sp>
    </p:spTree>
    <p:extLst>
      <p:ext uri="{BB962C8B-B14F-4D97-AF65-F5344CB8AC3E}">
        <p14:creationId xmlns:p14="http://schemas.microsoft.com/office/powerpoint/2010/main" val="408540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8F883-8713-47B9-AF78-F6893098EA92}"/>
              </a:ext>
            </a:extLst>
          </p:cNvPr>
          <p:cNvSpPr>
            <a:spLocks noGrp="1"/>
          </p:cNvSpPr>
          <p:nvPr>
            <p:ph type="title"/>
          </p:nvPr>
        </p:nvSpPr>
        <p:spPr>
          <a:xfrm>
            <a:off x="628650" y="1143000"/>
            <a:ext cx="7886700" cy="547689"/>
          </a:xfrm>
        </p:spPr>
        <p:txBody>
          <a:bodyPr/>
          <a:lstStyle/>
          <a:p>
            <a:r>
              <a:rPr lang="es-ES" dirty="0"/>
              <a:t>Módulos y Paquetes</a:t>
            </a:r>
            <a:endParaRPr lang="en-US" dirty="0"/>
          </a:p>
        </p:txBody>
      </p:sp>
      <p:sp>
        <p:nvSpPr>
          <p:cNvPr id="3" name="Marcador de contenido 2">
            <a:extLst>
              <a:ext uri="{FF2B5EF4-FFF2-40B4-BE49-F238E27FC236}">
                <a16:creationId xmlns:a16="http://schemas.microsoft.com/office/drawing/2014/main" id="{DA1C3150-4296-4A7E-9AAC-509DFBD88FFD}"/>
              </a:ext>
            </a:extLst>
          </p:cNvPr>
          <p:cNvSpPr>
            <a:spLocks noGrp="1"/>
          </p:cNvSpPr>
          <p:nvPr>
            <p:ph idx="1"/>
          </p:nvPr>
        </p:nvSpPr>
        <p:spPr/>
        <p:txBody>
          <a:bodyPr/>
          <a:lstStyle/>
          <a:p>
            <a:pPr marL="0" indent="0">
              <a:buNone/>
            </a:pPr>
            <a:r>
              <a:rPr lang="es-ES" dirty="0"/>
              <a:t>Para comprender los paquetes, también necesita conocer los módulos. Cualquier archivo de Python es un módulo. Un paquete es una colección de módulos de Python, es decir, un paquete es un directorio de módulos de Python que contiene un montón de scripts de Python. Dentro de los módulos y paquetes, lo que buscamos es encontrar funciones o clases que nos ayuden a obtener nuestro objetivo.</a:t>
            </a:r>
            <a:endParaRPr lang="en-US" dirty="0"/>
          </a:p>
        </p:txBody>
      </p:sp>
      <p:sp>
        <p:nvSpPr>
          <p:cNvPr id="4" name="Marcador de número de diapositiva 3">
            <a:extLst>
              <a:ext uri="{FF2B5EF4-FFF2-40B4-BE49-F238E27FC236}">
                <a16:creationId xmlns:a16="http://schemas.microsoft.com/office/drawing/2014/main" id="{FF9AC914-5D73-4482-8A32-1FC30CC97D88}"/>
              </a:ext>
            </a:extLst>
          </p:cNvPr>
          <p:cNvSpPr>
            <a:spLocks noGrp="1"/>
          </p:cNvSpPr>
          <p:nvPr>
            <p:ph type="sldNum" sz="quarter" idx="4"/>
          </p:nvPr>
        </p:nvSpPr>
        <p:spPr/>
        <p:txBody>
          <a:bodyPr/>
          <a:lstStyle/>
          <a:p>
            <a:fld id="{7BA84942-A49F-4CDB-AC25-E53D8F07F697}" type="slidenum">
              <a:rPr lang="es-ES" smtClean="0"/>
              <a:t>12</a:t>
            </a:fld>
            <a:endParaRPr lang="es-ES" dirty="0"/>
          </a:p>
        </p:txBody>
      </p:sp>
    </p:spTree>
    <p:extLst>
      <p:ext uri="{BB962C8B-B14F-4D97-AF65-F5344CB8AC3E}">
        <p14:creationId xmlns:p14="http://schemas.microsoft.com/office/powerpoint/2010/main" val="338844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n 28">
            <a:extLst>
              <a:ext uri="{FF2B5EF4-FFF2-40B4-BE49-F238E27FC236}">
                <a16:creationId xmlns:a16="http://schemas.microsoft.com/office/drawing/2014/main" id="{B444FE0B-2681-4FB9-A1BC-B27941B82516}"/>
              </a:ext>
            </a:extLst>
          </p:cNvPr>
          <p:cNvPicPr>
            <a:picLocks noChangeAspect="1"/>
          </p:cNvPicPr>
          <p:nvPr/>
        </p:nvPicPr>
        <p:blipFill>
          <a:blip r:embed="rId2">
            <a:duotone>
              <a:prstClr val="black"/>
              <a:srgbClr val="0083B7">
                <a:tint val="45000"/>
                <a:satMod val="40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0" y="6306911"/>
            <a:ext cx="9144000" cy="551089"/>
          </a:xfrm>
          <a:prstGeom prst="rect">
            <a:avLst/>
          </a:prstGeom>
        </p:spPr>
      </p:pic>
      <p:pic>
        <p:nvPicPr>
          <p:cNvPr id="8" name="Imagen 7">
            <a:extLst>
              <a:ext uri="{FF2B5EF4-FFF2-40B4-BE49-F238E27FC236}">
                <a16:creationId xmlns:a16="http://schemas.microsoft.com/office/drawing/2014/main" id="{E9898813-2E7B-40F0-B883-E71C19C45128}"/>
              </a:ext>
            </a:extLst>
          </p:cNvPr>
          <p:cNvPicPr>
            <a:picLocks noChangeAspect="1"/>
          </p:cNvPicPr>
          <p:nvPr/>
        </p:nvPicPr>
        <p:blipFill>
          <a:blip r:embed="rId4"/>
          <a:stretch>
            <a:fillRect/>
          </a:stretch>
        </p:blipFill>
        <p:spPr>
          <a:xfrm>
            <a:off x="685800" y="2309"/>
            <a:ext cx="1786269" cy="1120054"/>
          </a:xfrm>
          <a:prstGeom prst="rect">
            <a:avLst/>
          </a:prstGeom>
        </p:spPr>
      </p:pic>
      <p:sp>
        <p:nvSpPr>
          <p:cNvPr id="7" name="Slide Number Placeholder 5">
            <a:extLst>
              <a:ext uri="{FF2B5EF4-FFF2-40B4-BE49-F238E27FC236}">
                <a16:creationId xmlns:a16="http://schemas.microsoft.com/office/drawing/2014/main" id="{34A02FEA-7976-4581-A1B7-1193EAFC85F7}"/>
              </a:ext>
            </a:extLst>
          </p:cNvPr>
          <p:cNvSpPr txBox="1">
            <a:spLocks/>
          </p:cNvSpPr>
          <p:nvPr/>
        </p:nvSpPr>
        <p:spPr>
          <a:xfrm>
            <a:off x="8454213" y="6451705"/>
            <a:ext cx="689787" cy="25688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A84942-A49F-4CDB-AC25-E53D8F07F697}" type="slidenum">
              <a:rPr lang="es-ES" smtClean="0"/>
              <a:pPr/>
              <a:t>2</a:t>
            </a:fld>
            <a:endParaRPr lang="es-ES" dirty="0"/>
          </a:p>
        </p:txBody>
      </p:sp>
      <p:sp>
        <p:nvSpPr>
          <p:cNvPr id="9" name="CuadroTexto 8">
            <a:extLst>
              <a:ext uri="{FF2B5EF4-FFF2-40B4-BE49-F238E27FC236}">
                <a16:creationId xmlns:a16="http://schemas.microsoft.com/office/drawing/2014/main" id="{2EBD72B1-3317-4141-A798-97BF2141C5B8}"/>
              </a:ext>
            </a:extLst>
          </p:cNvPr>
          <p:cNvSpPr txBox="1"/>
          <p:nvPr/>
        </p:nvSpPr>
        <p:spPr>
          <a:xfrm>
            <a:off x="3558114" y="204876"/>
            <a:ext cx="2358190" cy="1107996"/>
          </a:xfrm>
          <a:prstGeom prst="rect">
            <a:avLst/>
          </a:prstGeom>
          <a:noFill/>
        </p:spPr>
        <p:txBody>
          <a:bodyPr wrap="square" rtlCol="0">
            <a:spAutoFit/>
          </a:bodyPr>
          <a:lstStyle/>
          <a:p>
            <a:r>
              <a:rPr lang="es-ES" sz="6600" dirty="0"/>
              <a:t>¡Hola!</a:t>
            </a:r>
            <a:endParaRPr lang="en-US" sz="6600" dirty="0"/>
          </a:p>
        </p:txBody>
      </p:sp>
      <p:graphicFrame>
        <p:nvGraphicFramePr>
          <p:cNvPr id="10" name="Diagrama 9">
            <a:extLst>
              <a:ext uri="{FF2B5EF4-FFF2-40B4-BE49-F238E27FC236}">
                <a16:creationId xmlns:a16="http://schemas.microsoft.com/office/drawing/2014/main" id="{0E9A7960-E64F-425F-9AEE-E6C37DA42E6D}"/>
              </a:ext>
            </a:extLst>
          </p:cNvPr>
          <p:cNvGraphicFramePr/>
          <p:nvPr>
            <p:extLst>
              <p:ext uri="{D42A27DB-BD31-4B8C-83A1-F6EECF244321}">
                <p14:modId xmlns:p14="http://schemas.microsoft.com/office/powerpoint/2010/main" val="2933693594"/>
              </p:ext>
            </p:extLst>
          </p:nvPr>
        </p:nvGraphicFramePr>
        <p:xfrm>
          <a:off x="370248" y="1535586"/>
          <a:ext cx="8549162" cy="41349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Flecha: a la derecha 10">
            <a:extLst>
              <a:ext uri="{FF2B5EF4-FFF2-40B4-BE49-F238E27FC236}">
                <a16:creationId xmlns:a16="http://schemas.microsoft.com/office/drawing/2014/main" id="{94434427-4854-4E59-A73B-150D70FF08FC}"/>
              </a:ext>
            </a:extLst>
          </p:cNvPr>
          <p:cNvSpPr/>
          <p:nvPr/>
        </p:nvSpPr>
        <p:spPr>
          <a:xfrm>
            <a:off x="5301056" y="2546379"/>
            <a:ext cx="710720" cy="334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Flecha: a la derecha 11">
            <a:extLst>
              <a:ext uri="{FF2B5EF4-FFF2-40B4-BE49-F238E27FC236}">
                <a16:creationId xmlns:a16="http://schemas.microsoft.com/office/drawing/2014/main" id="{6D2B25DE-A7F2-4406-85CD-DBDC0202ACFE}"/>
              </a:ext>
            </a:extLst>
          </p:cNvPr>
          <p:cNvSpPr/>
          <p:nvPr/>
        </p:nvSpPr>
        <p:spPr>
          <a:xfrm>
            <a:off x="4462408" y="2892544"/>
            <a:ext cx="1549368" cy="334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Flecha: a la derecha 12">
            <a:extLst>
              <a:ext uri="{FF2B5EF4-FFF2-40B4-BE49-F238E27FC236}">
                <a16:creationId xmlns:a16="http://schemas.microsoft.com/office/drawing/2014/main" id="{588C8422-03BE-4B95-84C0-78BE42CBFAE1}"/>
              </a:ext>
            </a:extLst>
          </p:cNvPr>
          <p:cNvSpPr/>
          <p:nvPr/>
        </p:nvSpPr>
        <p:spPr>
          <a:xfrm>
            <a:off x="4462408" y="3261946"/>
            <a:ext cx="1549368" cy="334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Flecha: a la derecha 13">
            <a:extLst>
              <a:ext uri="{FF2B5EF4-FFF2-40B4-BE49-F238E27FC236}">
                <a16:creationId xmlns:a16="http://schemas.microsoft.com/office/drawing/2014/main" id="{C19FA837-778B-4AB1-B293-EDCFADD685A5}"/>
              </a:ext>
            </a:extLst>
          </p:cNvPr>
          <p:cNvSpPr/>
          <p:nvPr/>
        </p:nvSpPr>
        <p:spPr>
          <a:xfrm>
            <a:off x="2394214" y="3656863"/>
            <a:ext cx="3617562" cy="334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Flecha: a la derecha 14">
            <a:extLst>
              <a:ext uri="{FF2B5EF4-FFF2-40B4-BE49-F238E27FC236}">
                <a16:creationId xmlns:a16="http://schemas.microsoft.com/office/drawing/2014/main" id="{4F66CD8E-62B7-4427-A0DD-143CFCF99F98}"/>
              </a:ext>
            </a:extLst>
          </p:cNvPr>
          <p:cNvSpPr/>
          <p:nvPr/>
        </p:nvSpPr>
        <p:spPr>
          <a:xfrm>
            <a:off x="3325257" y="4007905"/>
            <a:ext cx="2686519" cy="3341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47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0" grpId="0">
        <p:bldAsOne/>
      </p:bldGraphic>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460D598-393D-4A5E-9D66-46598D37689B}"/>
              </a:ext>
            </a:extLst>
          </p:cNvPr>
          <p:cNvSpPr>
            <a:spLocks noGrp="1"/>
          </p:cNvSpPr>
          <p:nvPr>
            <p:ph type="sldNum" sz="quarter" idx="4"/>
          </p:nvPr>
        </p:nvSpPr>
        <p:spPr/>
        <p:txBody>
          <a:bodyPr/>
          <a:lstStyle/>
          <a:p>
            <a:fld id="{7BA84942-A49F-4CDB-AC25-E53D8F07F697}" type="slidenum">
              <a:rPr lang="es-ES" smtClean="0"/>
              <a:t>3</a:t>
            </a:fld>
            <a:endParaRPr lang="es-ES" dirty="0"/>
          </a:p>
        </p:txBody>
      </p:sp>
      <p:sp>
        <p:nvSpPr>
          <p:cNvPr id="3" name="CuadroTexto 2">
            <a:extLst>
              <a:ext uri="{FF2B5EF4-FFF2-40B4-BE49-F238E27FC236}">
                <a16:creationId xmlns:a16="http://schemas.microsoft.com/office/drawing/2014/main" id="{6DE786D3-A6CE-4944-BA1B-0A30E978EE5F}"/>
              </a:ext>
            </a:extLst>
          </p:cNvPr>
          <p:cNvSpPr txBox="1"/>
          <p:nvPr/>
        </p:nvSpPr>
        <p:spPr>
          <a:xfrm>
            <a:off x="2180512" y="2952888"/>
            <a:ext cx="4782976" cy="1754326"/>
          </a:xfrm>
          <a:prstGeom prst="rect">
            <a:avLst/>
          </a:prstGeom>
          <a:noFill/>
        </p:spPr>
        <p:txBody>
          <a:bodyPr wrap="none" rtlCol="0">
            <a:spAutoFit/>
          </a:bodyPr>
          <a:lstStyle/>
          <a:p>
            <a:pPr marL="285750" indent="-285750" algn="l">
              <a:buFont typeface="Arial" panose="020B0604020202020204" pitchFamily="34" charset="0"/>
              <a:buChar char="•"/>
            </a:pPr>
            <a:r>
              <a:rPr lang="es-ES" sz="3600" dirty="0"/>
              <a:t>Aprender y aplicar</a:t>
            </a:r>
          </a:p>
          <a:p>
            <a:pPr marL="285750" indent="-285750" algn="l">
              <a:buFont typeface="Arial" panose="020B0604020202020204" pitchFamily="34" charset="0"/>
              <a:buChar char="•"/>
            </a:pPr>
            <a:r>
              <a:rPr lang="es-ES" sz="3600" dirty="0"/>
              <a:t>Foco en la herramienta</a:t>
            </a:r>
          </a:p>
          <a:p>
            <a:pPr marL="285750" indent="-285750" algn="l">
              <a:buFont typeface="Arial" panose="020B0604020202020204" pitchFamily="34" charset="0"/>
              <a:buChar char="•"/>
            </a:pPr>
            <a:r>
              <a:rPr lang="es-ES" sz="3600" dirty="0"/>
              <a:t>Repaso constante</a:t>
            </a:r>
            <a:endParaRPr lang="en-US" sz="3600" dirty="0"/>
          </a:p>
        </p:txBody>
      </p:sp>
      <p:sp>
        <p:nvSpPr>
          <p:cNvPr id="4" name="CuadroTexto 3">
            <a:extLst>
              <a:ext uri="{FF2B5EF4-FFF2-40B4-BE49-F238E27FC236}">
                <a16:creationId xmlns:a16="http://schemas.microsoft.com/office/drawing/2014/main" id="{6B13AAEB-010F-4554-AF52-F98E4E26259E}"/>
              </a:ext>
            </a:extLst>
          </p:cNvPr>
          <p:cNvSpPr txBox="1"/>
          <p:nvPr/>
        </p:nvSpPr>
        <p:spPr>
          <a:xfrm>
            <a:off x="2098406" y="1107214"/>
            <a:ext cx="4947188" cy="830997"/>
          </a:xfrm>
          <a:prstGeom prst="rect">
            <a:avLst/>
          </a:prstGeom>
          <a:noFill/>
        </p:spPr>
        <p:txBody>
          <a:bodyPr wrap="none" rtlCol="0">
            <a:spAutoFit/>
          </a:bodyPr>
          <a:lstStyle/>
          <a:p>
            <a:r>
              <a:rPr lang="en-US" sz="4800" b="0" i="0" u="none" strike="noStrike" baseline="0" dirty="0" err="1">
                <a:latin typeface="ArialMT"/>
              </a:rPr>
              <a:t>Formato</a:t>
            </a:r>
            <a:r>
              <a:rPr lang="en-US" sz="4800" b="0" i="0" u="none" strike="noStrike" baseline="0" dirty="0">
                <a:latin typeface="ArialMT"/>
              </a:rPr>
              <a:t> de </a:t>
            </a:r>
            <a:r>
              <a:rPr lang="en-US" sz="4800" b="0" i="0" u="none" strike="noStrike" baseline="0" dirty="0" err="1">
                <a:latin typeface="ArialMT"/>
              </a:rPr>
              <a:t>clase</a:t>
            </a:r>
            <a:endParaRPr lang="en-US" sz="4800" dirty="0"/>
          </a:p>
        </p:txBody>
      </p:sp>
    </p:spTree>
    <p:extLst>
      <p:ext uri="{BB962C8B-B14F-4D97-AF65-F5344CB8AC3E}">
        <p14:creationId xmlns:p14="http://schemas.microsoft.com/office/powerpoint/2010/main" val="166729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1EE0C64-83C0-40DA-849F-11007F93DFCC}"/>
              </a:ext>
            </a:extLst>
          </p:cNvPr>
          <p:cNvSpPr>
            <a:spLocks noGrp="1"/>
          </p:cNvSpPr>
          <p:nvPr>
            <p:ph type="sldNum" sz="quarter" idx="4"/>
          </p:nvPr>
        </p:nvSpPr>
        <p:spPr/>
        <p:txBody>
          <a:bodyPr/>
          <a:lstStyle/>
          <a:p>
            <a:fld id="{7BA84942-A49F-4CDB-AC25-E53D8F07F697}" type="slidenum">
              <a:rPr lang="es-ES" smtClean="0"/>
              <a:t>4</a:t>
            </a:fld>
            <a:endParaRPr lang="es-ES" dirty="0"/>
          </a:p>
        </p:txBody>
      </p:sp>
      <p:graphicFrame>
        <p:nvGraphicFramePr>
          <p:cNvPr id="3" name="Diagrama 2">
            <a:extLst>
              <a:ext uri="{FF2B5EF4-FFF2-40B4-BE49-F238E27FC236}">
                <a16:creationId xmlns:a16="http://schemas.microsoft.com/office/drawing/2014/main" id="{02A53D93-ED11-402A-A1E4-A0F45BF3011B}"/>
              </a:ext>
            </a:extLst>
          </p:cNvPr>
          <p:cNvGraphicFramePr/>
          <p:nvPr>
            <p:extLst>
              <p:ext uri="{D42A27DB-BD31-4B8C-83A1-F6EECF244321}">
                <p14:modId xmlns:p14="http://schemas.microsoft.com/office/powerpoint/2010/main" val="231078730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Globo: flecha izquierda 5">
            <a:extLst>
              <a:ext uri="{FF2B5EF4-FFF2-40B4-BE49-F238E27FC236}">
                <a16:creationId xmlns:a16="http://schemas.microsoft.com/office/drawing/2014/main" id="{AB8BE959-068C-4052-86BF-063B3092C481}"/>
              </a:ext>
            </a:extLst>
          </p:cNvPr>
          <p:cNvSpPr/>
          <p:nvPr/>
        </p:nvSpPr>
        <p:spPr>
          <a:xfrm>
            <a:off x="6160168" y="1257299"/>
            <a:ext cx="2983832" cy="812341"/>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600" dirty="0"/>
              <a:t>Tipos de datos, variables, funciones, paquetes.</a:t>
            </a:r>
            <a:endParaRPr lang="en-US" sz="1600" dirty="0"/>
          </a:p>
        </p:txBody>
      </p:sp>
      <p:sp>
        <p:nvSpPr>
          <p:cNvPr id="7" name="Globo: flecha izquierda 6">
            <a:extLst>
              <a:ext uri="{FF2B5EF4-FFF2-40B4-BE49-F238E27FC236}">
                <a16:creationId xmlns:a16="http://schemas.microsoft.com/office/drawing/2014/main" id="{1DD49F03-F57D-4CF9-855F-41D4AEF0E322}"/>
              </a:ext>
            </a:extLst>
          </p:cNvPr>
          <p:cNvSpPr/>
          <p:nvPr/>
        </p:nvSpPr>
        <p:spPr>
          <a:xfrm>
            <a:off x="6619874" y="2209340"/>
            <a:ext cx="2524125" cy="812341"/>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a:t>Series y </a:t>
            </a:r>
            <a:r>
              <a:rPr lang="es-ES" sz="1400" dirty="0" err="1"/>
              <a:t>dataframes</a:t>
            </a:r>
            <a:r>
              <a:rPr lang="es-ES" sz="1400" dirty="0"/>
              <a:t>, importación y fechas</a:t>
            </a:r>
            <a:endParaRPr lang="en-US" sz="1400" dirty="0"/>
          </a:p>
        </p:txBody>
      </p:sp>
      <p:sp>
        <p:nvSpPr>
          <p:cNvPr id="8" name="Globo: flecha izquierda 7">
            <a:extLst>
              <a:ext uri="{FF2B5EF4-FFF2-40B4-BE49-F238E27FC236}">
                <a16:creationId xmlns:a16="http://schemas.microsoft.com/office/drawing/2014/main" id="{068027CD-2886-4B63-878E-652DEA1153DF}"/>
              </a:ext>
            </a:extLst>
          </p:cNvPr>
          <p:cNvSpPr/>
          <p:nvPr/>
        </p:nvSpPr>
        <p:spPr>
          <a:xfrm>
            <a:off x="6943725" y="3078830"/>
            <a:ext cx="2200275" cy="857709"/>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a:t>Filtrado, agrupación, anexión, combinación.</a:t>
            </a:r>
            <a:endParaRPr lang="en-US" sz="1400" dirty="0"/>
          </a:p>
        </p:txBody>
      </p:sp>
      <p:sp>
        <p:nvSpPr>
          <p:cNvPr id="9" name="Globo: flecha derecha 8">
            <a:extLst>
              <a:ext uri="{FF2B5EF4-FFF2-40B4-BE49-F238E27FC236}">
                <a16:creationId xmlns:a16="http://schemas.microsoft.com/office/drawing/2014/main" id="{948C08DC-73D2-4DFB-80AF-3F79FB3CC51C}"/>
              </a:ext>
            </a:extLst>
          </p:cNvPr>
          <p:cNvSpPr/>
          <p:nvPr/>
        </p:nvSpPr>
        <p:spPr>
          <a:xfrm>
            <a:off x="152400" y="3936539"/>
            <a:ext cx="2428875" cy="759286"/>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Correlaciones, tablas cruzadas, etc.</a:t>
            </a:r>
            <a:endParaRPr lang="en-US" dirty="0"/>
          </a:p>
        </p:txBody>
      </p:sp>
      <p:sp>
        <p:nvSpPr>
          <p:cNvPr id="10" name="Globo: flecha derecha 9">
            <a:extLst>
              <a:ext uri="{FF2B5EF4-FFF2-40B4-BE49-F238E27FC236}">
                <a16:creationId xmlns:a16="http://schemas.microsoft.com/office/drawing/2014/main" id="{A90068F9-95F5-4C4A-93DF-AD60218D0C5E}"/>
              </a:ext>
            </a:extLst>
          </p:cNvPr>
          <p:cNvSpPr/>
          <p:nvPr/>
        </p:nvSpPr>
        <p:spPr>
          <a:xfrm>
            <a:off x="152399" y="4774739"/>
            <a:ext cx="2771776" cy="759286"/>
          </a:xfrm>
          <a:prstGeom prst="righ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Gráfico de barras, conteos.</a:t>
            </a:r>
            <a:endParaRPr lang="en-US" dirty="0"/>
          </a:p>
        </p:txBody>
      </p:sp>
    </p:spTree>
    <p:extLst>
      <p:ext uri="{BB962C8B-B14F-4D97-AF65-F5344CB8AC3E}">
        <p14:creationId xmlns:p14="http://schemas.microsoft.com/office/powerpoint/2010/main" val="387684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2" name="Marcador de número de diapositiva 1">
            <a:extLst>
              <a:ext uri="{FF2B5EF4-FFF2-40B4-BE49-F238E27FC236}">
                <a16:creationId xmlns:a16="http://schemas.microsoft.com/office/drawing/2014/main" id="{04C1A5FC-C0C6-450B-91F5-BFEEB75387DD}"/>
              </a:ext>
            </a:extLst>
          </p:cNvPr>
          <p:cNvSpPr>
            <a:spLocks noGrp="1"/>
          </p:cNvSpPr>
          <p:nvPr>
            <p:ph type="sldNum" sz="quarter" idx="4"/>
          </p:nvPr>
        </p:nvSpPr>
        <p:spPr>
          <a:xfrm>
            <a:off x="6457950" y="6356351"/>
            <a:ext cx="2057400" cy="365125"/>
          </a:xfrm>
        </p:spPr>
        <p:txBody>
          <a:bodyPr>
            <a:normAutofit/>
          </a:bodyPr>
          <a:lstStyle/>
          <a:p>
            <a:pPr>
              <a:spcAft>
                <a:spcPts val="600"/>
              </a:spcAft>
            </a:pPr>
            <a:fld id="{7BA84942-A49F-4CDB-AC25-E53D8F07F697}" type="slidenum">
              <a:rPr lang="es-ES" sz="1050"/>
              <a:pPr>
                <a:spcAft>
                  <a:spcPts val="600"/>
                </a:spcAft>
              </a:pPr>
              <a:t>5</a:t>
            </a:fld>
            <a:endParaRPr lang="es-ES" sz="1050"/>
          </a:p>
        </p:txBody>
      </p:sp>
      <p:sp>
        <p:nvSpPr>
          <p:cNvPr id="12" name="Freeform: Shape 1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aphicFrame>
        <p:nvGraphicFramePr>
          <p:cNvPr id="3" name="Tabla 2">
            <a:extLst>
              <a:ext uri="{FF2B5EF4-FFF2-40B4-BE49-F238E27FC236}">
                <a16:creationId xmlns:a16="http://schemas.microsoft.com/office/drawing/2014/main" id="{57A49CBF-439A-4193-ADD4-0BA3E686A8C4}"/>
              </a:ext>
            </a:extLst>
          </p:cNvPr>
          <p:cNvGraphicFramePr>
            <a:graphicFrameLocks noGrp="1"/>
          </p:cNvGraphicFramePr>
          <p:nvPr>
            <p:extLst>
              <p:ext uri="{D42A27DB-BD31-4B8C-83A1-F6EECF244321}">
                <p14:modId xmlns:p14="http://schemas.microsoft.com/office/powerpoint/2010/main" val="3666882359"/>
              </p:ext>
            </p:extLst>
          </p:nvPr>
        </p:nvGraphicFramePr>
        <p:xfrm>
          <a:off x="1930369" y="1172029"/>
          <a:ext cx="5198445" cy="4080240"/>
        </p:xfrm>
        <a:graphic>
          <a:graphicData uri="http://schemas.openxmlformats.org/drawingml/2006/table">
            <a:tbl>
              <a:tblPr firstRow="1" bandRow="1">
                <a:tableStyleId>{5C22544A-7EE6-4342-B048-85BDC9FD1C3A}</a:tableStyleId>
              </a:tblPr>
              <a:tblGrid>
                <a:gridCol w="1237950">
                  <a:extLst>
                    <a:ext uri="{9D8B030D-6E8A-4147-A177-3AD203B41FA5}">
                      <a16:colId xmlns:a16="http://schemas.microsoft.com/office/drawing/2014/main" val="464064125"/>
                    </a:ext>
                  </a:extLst>
                </a:gridCol>
                <a:gridCol w="1182787">
                  <a:extLst>
                    <a:ext uri="{9D8B030D-6E8A-4147-A177-3AD203B41FA5}">
                      <a16:colId xmlns:a16="http://schemas.microsoft.com/office/drawing/2014/main" val="3269092598"/>
                    </a:ext>
                  </a:extLst>
                </a:gridCol>
                <a:gridCol w="2777708">
                  <a:extLst>
                    <a:ext uri="{9D8B030D-6E8A-4147-A177-3AD203B41FA5}">
                      <a16:colId xmlns:a16="http://schemas.microsoft.com/office/drawing/2014/main" val="4004330663"/>
                    </a:ext>
                  </a:extLst>
                </a:gridCol>
              </a:tblGrid>
              <a:tr h="250775">
                <a:tc>
                  <a:txBody>
                    <a:bodyPr/>
                    <a:lstStyle/>
                    <a:p>
                      <a:pPr algn="ctr" fontAlgn="b"/>
                      <a:r>
                        <a:rPr lang="en-US" sz="1600" u="none" strike="noStrike">
                          <a:effectLst/>
                        </a:rPr>
                        <a:t>Fechas</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Horas</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Módulo</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2869158063"/>
                  </a:ext>
                </a:extLst>
              </a:tr>
              <a:tr h="250775">
                <a:tc>
                  <a:txBody>
                    <a:bodyPr/>
                    <a:lstStyle/>
                    <a:p>
                      <a:pPr algn="ctr" fontAlgn="b"/>
                      <a:r>
                        <a:rPr lang="en-US" sz="1600" u="none" strike="noStrike" dirty="0">
                          <a:effectLst/>
                        </a:rPr>
                        <a:t>5/4/2021</a:t>
                      </a:r>
                      <a:endParaRPr lang="en-US" sz="1600" b="0" i="0" u="none" strike="noStrike" dirty="0">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Introducción</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684313396"/>
                  </a:ext>
                </a:extLst>
              </a:tr>
              <a:tr h="250775">
                <a:tc>
                  <a:txBody>
                    <a:bodyPr/>
                    <a:lstStyle/>
                    <a:p>
                      <a:pPr algn="ctr" fontAlgn="b"/>
                      <a:r>
                        <a:rPr lang="en-US" sz="1600" u="none" strike="noStrike">
                          <a:effectLst/>
                        </a:rPr>
                        <a:t>7/4/2021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Introducción</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1855339451"/>
                  </a:ext>
                </a:extLst>
              </a:tr>
              <a:tr h="250775">
                <a:tc>
                  <a:txBody>
                    <a:bodyPr/>
                    <a:lstStyle/>
                    <a:p>
                      <a:pPr algn="ctr" fontAlgn="b"/>
                      <a:r>
                        <a:rPr lang="en-US" sz="1600" u="none" strike="noStrike">
                          <a:effectLst/>
                        </a:rPr>
                        <a:t>12/4/2021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Análisis de datos</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1704700884"/>
                  </a:ext>
                </a:extLst>
              </a:tr>
              <a:tr h="250775">
                <a:tc>
                  <a:txBody>
                    <a:bodyPr/>
                    <a:lstStyle/>
                    <a:p>
                      <a:pPr algn="ctr" fontAlgn="b"/>
                      <a:r>
                        <a:rPr lang="en-US" sz="1600" u="none" strike="noStrike">
                          <a:effectLst/>
                        </a:rPr>
                        <a:t>14/4/2021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Análisis de datos</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4048904210"/>
                  </a:ext>
                </a:extLst>
              </a:tr>
              <a:tr h="250775">
                <a:tc>
                  <a:txBody>
                    <a:bodyPr/>
                    <a:lstStyle/>
                    <a:p>
                      <a:pPr algn="ctr" fontAlgn="b"/>
                      <a:r>
                        <a:rPr lang="en-US" sz="1600" u="none" strike="noStrike">
                          <a:effectLst/>
                        </a:rPr>
                        <a:t>21/4/2021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dirty="0" err="1">
                          <a:effectLst/>
                        </a:rPr>
                        <a:t>Manipulación</a:t>
                      </a:r>
                      <a:r>
                        <a:rPr lang="en-US" sz="1600" u="none" strike="noStrike" dirty="0">
                          <a:effectLst/>
                        </a:rPr>
                        <a:t> de </a:t>
                      </a:r>
                      <a:r>
                        <a:rPr lang="en-US" sz="1600" u="none" strike="noStrike" dirty="0" err="1">
                          <a:effectLst/>
                        </a:rPr>
                        <a:t>datos</a:t>
                      </a:r>
                      <a:endParaRPr lang="en-US" sz="1600" b="0" i="0" u="none" strike="noStrike" dirty="0">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1094912974"/>
                  </a:ext>
                </a:extLst>
              </a:tr>
              <a:tr h="250775">
                <a:tc>
                  <a:txBody>
                    <a:bodyPr/>
                    <a:lstStyle/>
                    <a:p>
                      <a:pPr algn="ctr" fontAlgn="b"/>
                      <a:r>
                        <a:rPr lang="en-US" sz="1600" u="none" strike="noStrike">
                          <a:effectLst/>
                        </a:rPr>
                        <a:t>26/4/2021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Manipulación de datos</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4060103431"/>
                  </a:ext>
                </a:extLst>
              </a:tr>
              <a:tr h="250775">
                <a:tc>
                  <a:txBody>
                    <a:bodyPr/>
                    <a:lstStyle/>
                    <a:p>
                      <a:pPr algn="ctr" fontAlgn="b"/>
                      <a:r>
                        <a:rPr lang="en-US" sz="1600" u="none" strike="noStrike">
                          <a:effectLst/>
                        </a:rPr>
                        <a:t>28/4/2021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Manipulación de datos</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4031156128"/>
                  </a:ext>
                </a:extLst>
              </a:tr>
              <a:tr h="250775">
                <a:tc>
                  <a:txBody>
                    <a:bodyPr/>
                    <a:lstStyle/>
                    <a:p>
                      <a:pPr algn="ctr" fontAlgn="b"/>
                      <a:r>
                        <a:rPr lang="en-US" sz="1600" u="none" strike="noStrike">
                          <a:effectLst/>
                        </a:rPr>
                        <a:t>3/5/2021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Manipulación</a:t>
                      </a:r>
                      <a:r>
                        <a:rPr lang="en-US" sz="1600" u="none" strike="noStrike" dirty="0">
                          <a:effectLst/>
                        </a:rPr>
                        <a:t> de </a:t>
                      </a:r>
                      <a:r>
                        <a:rPr lang="en-US" sz="1600" u="none" strike="noStrike" dirty="0" err="1">
                          <a:effectLst/>
                        </a:rPr>
                        <a:t>datos</a:t>
                      </a:r>
                      <a:endParaRPr lang="en-US" sz="1600" b="0" i="0" u="none" strike="noStrike" dirty="0">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1517678370"/>
                  </a:ext>
                </a:extLst>
              </a:tr>
              <a:tr h="250775">
                <a:tc>
                  <a:txBody>
                    <a:bodyPr/>
                    <a:lstStyle/>
                    <a:p>
                      <a:pPr algn="ctr" fontAlgn="b"/>
                      <a:r>
                        <a:rPr lang="en-US" sz="1600" u="none" strike="noStrike">
                          <a:effectLst/>
                        </a:rPr>
                        <a:t>5/5/2021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Estadística descriptiva</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3066722777"/>
                  </a:ext>
                </a:extLst>
              </a:tr>
              <a:tr h="250775">
                <a:tc>
                  <a:txBody>
                    <a:bodyPr/>
                    <a:lstStyle/>
                    <a:p>
                      <a:pPr algn="ctr" fontAlgn="b"/>
                      <a:r>
                        <a:rPr lang="en-US" sz="1600" u="none" strike="noStrike">
                          <a:effectLst/>
                        </a:rPr>
                        <a:t>10/5/2021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Estadística descriptiva</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3822637356"/>
                  </a:ext>
                </a:extLst>
              </a:tr>
              <a:tr h="250775">
                <a:tc>
                  <a:txBody>
                    <a:bodyPr/>
                    <a:lstStyle/>
                    <a:p>
                      <a:pPr algn="ctr" fontAlgn="b"/>
                      <a:r>
                        <a:rPr lang="en-US" sz="1600" u="none" strike="noStrike">
                          <a:effectLst/>
                        </a:rPr>
                        <a:t>12/5/2021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Visualizaciones descriptivas</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2731609620"/>
                  </a:ext>
                </a:extLst>
              </a:tr>
              <a:tr h="250775">
                <a:tc>
                  <a:txBody>
                    <a:bodyPr/>
                    <a:lstStyle/>
                    <a:p>
                      <a:pPr algn="ctr" fontAlgn="b"/>
                      <a:r>
                        <a:rPr lang="en-US" sz="1600" u="none" strike="noStrike" dirty="0">
                          <a:effectLst/>
                        </a:rPr>
                        <a:t>19/5/2021</a:t>
                      </a:r>
                      <a:endParaRPr lang="en-US" sz="1600" b="0" i="0" u="none" strike="noStrike" dirty="0">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dirty="0">
                          <a:effectLst/>
                        </a:rPr>
                        <a:t>Scrapping</a:t>
                      </a:r>
                      <a:endParaRPr lang="en-US" sz="1600" b="0" i="0" u="none" strike="noStrike" dirty="0">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578923047"/>
                  </a:ext>
                </a:extLst>
              </a:tr>
              <a:tr h="250775">
                <a:tc>
                  <a:txBody>
                    <a:bodyPr/>
                    <a:lstStyle/>
                    <a:p>
                      <a:pPr algn="ctr" fontAlgn="b"/>
                      <a:r>
                        <a:rPr lang="en-US" sz="1600" u="none" strike="noStrike">
                          <a:effectLst/>
                        </a:rPr>
                        <a:t>24/5/2021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Scrapping</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2002780550"/>
                  </a:ext>
                </a:extLst>
              </a:tr>
              <a:tr h="250775">
                <a:tc>
                  <a:txBody>
                    <a:bodyPr/>
                    <a:lstStyle/>
                    <a:p>
                      <a:pPr algn="ctr" fontAlgn="b"/>
                      <a:r>
                        <a:rPr lang="en-US" sz="1600" u="none" strike="noStrike">
                          <a:effectLst/>
                        </a:rPr>
                        <a:t>26/5/2021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Scrapping</a:t>
                      </a:r>
                      <a:endParaRPr lang="en-US" sz="1600" b="0" i="0" u="none" strike="noStrike">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4151400329"/>
                  </a:ext>
                </a:extLst>
              </a:tr>
              <a:tr h="250775">
                <a:tc>
                  <a:txBody>
                    <a:bodyPr/>
                    <a:lstStyle/>
                    <a:p>
                      <a:pPr algn="ctr" fontAlgn="b"/>
                      <a:r>
                        <a:rPr lang="en-US" sz="1600" u="none" strike="noStrike">
                          <a:effectLst/>
                        </a:rPr>
                        <a:t>31/5/2021</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1175" marR="11175" marT="11175" marB="0" anchor="b"/>
                </a:tc>
                <a:tc>
                  <a:txBody>
                    <a:bodyPr/>
                    <a:lstStyle/>
                    <a:p>
                      <a:pPr algn="ctr" fontAlgn="b"/>
                      <a:r>
                        <a:rPr lang="en-US" sz="1600" u="none" strike="noStrike" dirty="0">
                          <a:effectLst/>
                        </a:rPr>
                        <a:t>Scrapping</a:t>
                      </a:r>
                      <a:endParaRPr lang="en-US" sz="1600" b="0" i="0" u="none" strike="noStrike" dirty="0">
                        <a:solidFill>
                          <a:srgbClr val="000000"/>
                        </a:solidFill>
                        <a:effectLst/>
                        <a:latin typeface="Calibri" panose="020F0502020204030204" pitchFamily="34" charset="0"/>
                      </a:endParaRPr>
                    </a:p>
                  </a:txBody>
                  <a:tcPr marL="11175" marR="11175" marT="11175" marB="0" anchor="b"/>
                </a:tc>
                <a:extLst>
                  <a:ext uri="{0D108BD9-81ED-4DB2-BD59-A6C34878D82A}">
                    <a16:rowId xmlns:a16="http://schemas.microsoft.com/office/drawing/2014/main" val="335798800"/>
                  </a:ext>
                </a:extLst>
              </a:tr>
            </a:tbl>
          </a:graphicData>
        </a:graphic>
      </p:graphicFrame>
    </p:spTree>
    <p:extLst>
      <p:ext uri="{BB962C8B-B14F-4D97-AF65-F5344CB8AC3E}">
        <p14:creationId xmlns:p14="http://schemas.microsoft.com/office/powerpoint/2010/main" val="228003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F185CFA-1960-4832-88F7-1EED303803D2}"/>
              </a:ext>
            </a:extLst>
          </p:cNvPr>
          <p:cNvSpPr>
            <a:spLocks noGrp="1"/>
          </p:cNvSpPr>
          <p:nvPr>
            <p:ph type="sldNum" sz="quarter" idx="4"/>
          </p:nvPr>
        </p:nvSpPr>
        <p:spPr/>
        <p:txBody>
          <a:bodyPr/>
          <a:lstStyle/>
          <a:p>
            <a:fld id="{7BA84942-A49F-4CDB-AC25-E53D8F07F697}" type="slidenum">
              <a:rPr lang="es-ES" smtClean="0"/>
              <a:t>6</a:t>
            </a:fld>
            <a:endParaRPr lang="es-ES" dirty="0"/>
          </a:p>
        </p:txBody>
      </p:sp>
      <p:sp>
        <p:nvSpPr>
          <p:cNvPr id="3" name="CuadroTexto 2">
            <a:extLst>
              <a:ext uri="{FF2B5EF4-FFF2-40B4-BE49-F238E27FC236}">
                <a16:creationId xmlns:a16="http://schemas.microsoft.com/office/drawing/2014/main" id="{1342FA68-B0B5-4AD2-8FAD-29E61ACB72B3}"/>
              </a:ext>
            </a:extLst>
          </p:cNvPr>
          <p:cNvSpPr txBox="1"/>
          <p:nvPr/>
        </p:nvSpPr>
        <p:spPr>
          <a:xfrm>
            <a:off x="2370221" y="2921168"/>
            <a:ext cx="4403557" cy="1015663"/>
          </a:xfrm>
          <a:prstGeom prst="rect">
            <a:avLst/>
          </a:prstGeom>
          <a:noFill/>
        </p:spPr>
        <p:txBody>
          <a:bodyPr wrap="square" rtlCol="0">
            <a:spAutoFit/>
          </a:bodyPr>
          <a:lstStyle/>
          <a:p>
            <a:r>
              <a:rPr lang="es-ES" sz="6000" dirty="0"/>
              <a:t>¿Evaluación?</a:t>
            </a:r>
            <a:endParaRPr lang="en-US" sz="6000" dirty="0"/>
          </a:p>
        </p:txBody>
      </p:sp>
    </p:spTree>
    <p:extLst>
      <p:ext uri="{BB962C8B-B14F-4D97-AF65-F5344CB8AC3E}">
        <p14:creationId xmlns:p14="http://schemas.microsoft.com/office/powerpoint/2010/main" val="78750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B4538-2726-46F0-BE31-B53F15B45DDF}"/>
              </a:ext>
            </a:extLst>
          </p:cNvPr>
          <p:cNvSpPr>
            <a:spLocks noGrp="1"/>
          </p:cNvSpPr>
          <p:nvPr>
            <p:ph type="title"/>
          </p:nvPr>
        </p:nvSpPr>
        <p:spPr>
          <a:xfrm>
            <a:off x="3724072" y="629268"/>
            <a:ext cx="4939868" cy="1286160"/>
          </a:xfrm>
        </p:spPr>
        <p:txBody>
          <a:bodyPr vert="horz" lIns="91440" tIns="45720" rIns="91440" bIns="45720" rtlCol="0" anchor="b">
            <a:normAutofit/>
          </a:bodyPr>
          <a:lstStyle/>
          <a:p>
            <a:r>
              <a:rPr lang="en-US"/>
              <a:t>Python</a:t>
            </a:r>
            <a:endParaRPr lang="en-US" dirty="0"/>
          </a:p>
        </p:txBody>
      </p:sp>
      <p:sp>
        <p:nvSpPr>
          <p:cNvPr id="3" name="Marcador de contenido 2">
            <a:extLst>
              <a:ext uri="{FF2B5EF4-FFF2-40B4-BE49-F238E27FC236}">
                <a16:creationId xmlns:a16="http://schemas.microsoft.com/office/drawing/2014/main" id="{BFBE6008-4EA4-445E-AF14-8D5074215CB7}"/>
              </a:ext>
            </a:extLst>
          </p:cNvPr>
          <p:cNvSpPr>
            <a:spLocks noGrp="1"/>
          </p:cNvSpPr>
          <p:nvPr>
            <p:ph idx="1"/>
          </p:nvPr>
        </p:nvSpPr>
        <p:spPr>
          <a:xfrm>
            <a:off x="3724073" y="2438400"/>
            <a:ext cx="4939867" cy="3785419"/>
          </a:xfrm>
        </p:spPr>
        <p:txBody>
          <a:bodyPr vert="horz" lIns="91440" tIns="45720" rIns="91440" bIns="45720" rtlCol="0">
            <a:normAutofit/>
          </a:bodyPr>
          <a:lstStyle/>
          <a:p>
            <a:r>
              <a:rPr lang="es-ES" sz="1700" dirty="0"/>
              <a:t>Python es un lenguaje de programación interpretado, de alto nivel y de propósito general. La filosofía de diseño de Python enfatiza la legibilidad del código con su uso de sangría. Su enfoque orientado a objetos tienen como objetivo ayudar a los programadores a escribir código claro y lógico para proyectos de pequeña y gran escala.</a:t>
            </a:r>
          </a:p>
          <a:p>
            <a:r>
              <a:rPr lang="es-ES" sz="1700" dirty="0"/>
              <a:t>Guido van Rossum (Países Bajos) comenzó a trabajar en Python a fines de la década de 1980, como sucesor del lenguaje de programación ABC, y lo lanzó por primera vez en 1991 como Python 0.9.0</a:t>
            </a:r>
            <a:endParaRPr lang="en-US" sz="1700" dirty="0"/>
          </a:p>
        </p:txBody>
      </p:sp>
      <p:pic>
        <p:nvPicPr>
          <p:cNvPr id="1026" name="Picture 2">
            <a:extLst>
              <a:ext uri="{FF2B5EF4-FFF2-40B4-BE49-F238E27FC236}">
                <a16:creationId xmlns:a16="http://schemas.microsoft.com/office/drawing/2014/main" id="{9F44E3BC-485E-4AC8-87C1-156976E08B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06" r="43455" b="-1"/>
          <a:stretch/>
        </p:blipFill>
        <p:spPr bwMode="auto">
          <a:xfrm>
            <a:off x="20" y="10"/>
            <a:ext cx="3476673" cy="6356335"/>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28"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7775A"/>
            </a:solidFill>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38689D18-50CF-4D4B-863B-862134ED00E1}"/>
              </a:ext>
            </a:extLst>
          </p:cNvPr>
          <p:cNvSpPr>
            <a:spLocks noGrp="1"/>
          </p:cNvSpPr>
          <p:nvPr>
            <p:ph type="sldNum" sz="quarter" idx="4"/>
          </p:nvPr>
        </p:nvSpPr>
        <p:spPr>
          <a:xfrm>
            <a:off x="7625281" y="6356350"/>
            <a:ext cx="890069" cy="365125"/>
          </a:xfrm>
        </p:spPr>
        <p:txBody>
          <a:bodyPr vert="horz" lIns="91440" tIns="45720" rIns="91440" bIns="45720" rtlCol="0" anchor="ctr">
            <a:normAutofit/>
          </a:bodyPr>
          <a:lstStyle/>
          <a:p>
            <a:pPr algn="r" defTabSz="914400">
              <a:spcAft>
                <a:spcPts val="600"/>
              </a:spcAft>
              <a:defRPr/>
            </a:pPr>
            <a:fld id="{7BA84942-A49F-4CDB-AC25-E53D8F07F697}" type="slidenum">
              <a:rPr lang="en-US" sz="1200" smtClean="0">
                <a:solidFill>
                  <a:prstClr val="black">
                    <a:tint val="75000"/>
                  </a:prstClr>
                </a:solidFill>
                <a:latin typeface="Calibri" panose="020F0502020204030204"/>
              </a:rPr>
              <a:pPr algn="r" defTabSz="914400">
                <a:spcAft>
                  <a:spcPts val="600"/>
                </a:spcAft>
                <a:defRPr/>
              </a:pPr>
              <a:t>7</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59654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CD87E-AA5E-465E-B7B7-76432A1F3E0D}"/>
              </a:ext>
            </a:extLst>
          </p:cNvPr>
          <p:cNvSpPr>
            <a:spLocks noGrp="1"/>
          </p:cNvSpPr>
          <p:nvPr>
            <p:ph type="title"/>
          </p:nvPr>
        </p:nvSpPr>
        <p:spPr>
          <a:xfrm>
            <a:off x="628650" y="1038225"/>
            <a:ext cx="7886700" cy="652464"/>
          </a:xfrm>
        </p:spPr>
        <p:txBody>
          <a:bodyPr/>
          <a:lstStyle/>
          <a:p>
            <a:r>
              <a:rPr lang="es-ES" dirty="0"/>
              <a:t>Funciones</a:t>
            </a:r>
            <a:endParaRPr lang="en-US" dirty="0"/>
          </a:p>
        </p:txBody>
      </p:sp>
      <p:sp>
        <p:nvSpPr>
          <p:cNvPr id="3" name="Marcador de contenido 2">
            <a:extLst>
              <a:ext uri="{FF2B5EF4-FFF2-40B4-BE49-F238E27FC236}">
                <a16:creationId xmlns:a16="http://schemas.microsoft.com/office/drawing/2014/main" id="{57F00FA4-FB19-4901-9475-34C197E18E8A}"/>
              </a:ext>
            </a:extLst>
          </p:cNvPr>
          <p:cNvSpPr>
            <a:spLocks noGrp="1"/>
          </p:cNvSpPr>
          <p:nvPr>
            <p:ph idx="1"/>
          </p:nvPr>
        </p:nvSpPr>
        <p:spPr/>
        <p:txBody>
          <a:bodyPr/>
          <a:lstStyle/>
          <a:p>
            <a:pPr marL="0" indent="0">
              <a:buNone/>
            </a:pPr>
            <a:r>
              <a:rPr lang="es-ES" sz="2400" dirty="0"/>
              <a:t>Una función es una unidad de código que a menudo se define por su rol dentro de una estructura de código mayor. Específicamente, una función contiene una unidad de código que trabaja con varios parámetros, muchos de las cuales son variables, y produce resultados concretos que involucran cambios en los valores de las variables u operaciones reales basadas en los parámetros.</a:t>
            </a:r>
          </a:p>
          <a:p>
            <a:pPr marL="0" indent="0">
              <a:buNone/>
            </a:pPr>
            <a:endParaRPr lang="en-US" sz="2400" dirty="0"/>
          </a:p>
          <a:p>
            <a:pPr marL="0" indent="0" algn="ctr">
              <a:buNone/>
            </a:pPr>
            <a:r>
              <a:rPr lang="en-US" sz="2400" dirty="0"/>
              <a:t>input "x"</a:t>
            </a:r>
          </a:p>
          <a:p>
            <a:pPr marL="0" indent="0" algn="ctr">
              <a:buNone/>
            </a:pPr>
            <a:r>
              <a:rPr lang="en-US" sz="2400" dirty="0"/>
              <a:t>x = x + 1</a:t>
            </a:r>
          </a:p>
          <a:p>
            <a:pPr marL="0" indent="0" algn="ctr">
              <a:buNone/>
            </a:pPr>
            <a:r>
              <a:rPr lang="en-US" sz="2400" dirty="0"/>
              <a:t>output "x"</a:t>
            </a:r>
          </a:p>
          <a:p>
            <a:pPr marL="0" indent="0">
              <a:buNone/>
            </a:pPr>
            <a:endParaRPr lang="en-US" sz="2400" dirty="0"/>
          </a:p>
        </p:txBody>
      </p:sp>
      <p:sp>
        <p:nvSpPr>
          <p:cNvPr id="4" name="Marcador de número de diapositiva 3">
            <a:extLst>
              <a:ext uri="{FF2B5EF4-FFF2-40B4-BE49-F238E27FC236}">
                <a16:creationId xmlns:a16="http://schemas.microsoft.com/office/drawing/2014/main" id="{49F2B961-EA95-4102-8D6E-0C59DA62AA49}"/>
              </a:ext>
            </a:extLst>
          </p:cNvPr>
          <p:cNvSpPr>
            <a:spLocks noGrp="1"/>
          </p:cNvSpPr>
          <p:nvPr>
            <p:ph type="sldNum" sz="quarter" idx="4"/>
          </p:nvPr>
        </p:nvSpPr>
        <p:spPr/>
        <p:txBody>
          <a:bodyPr/>
          <a:lstStyle/>
          <a:p>
            <a:fld id="{7BA84942-A49F-4CDB-AC25-E53D8F07F697}" type="slidenum">
              <a:rPr lang="es-ES" smtClean="0"/>
              <a:t>8</a:t>
            </a:fld>
            <a:endParaRPr lang="es-ES" dirty="0"/>
          </a:p>
        </p:txBody>
      </p:sp>
    </p:spTree>
    <p:extLst>
      <p:ext uri="{BB962C8B-B14F-4D97-AF65-F5344CB8AC3E}">
        <p14:creationId xmlns:p14="http://schemas.microsoft.com/office/powerpoint/2010/main" val="218396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9AA61-8930-4A4E-88F7-76A51F236D7B}"/>
              </a:ext>
            </a:extLst>
          </p:cNvPr>
          <p:cNvSpPr>
            <a:spLocks noGrp="1"/>
          </p:cNvSpPr>
          <p:nvPr>
            <p:ph type="title"/>
          </p:nvPr>
        </p:nvSpPr>
        <p:spPr>
          <a:xfrm>
            <a:off x="628650" y="1076325"/>
            <a:ext cx="7886700" cy="614364"/>
          </a:xfrm>
        </p:spPr>
        <p:txBody>
          <a:bodyPr/>
          <a:lstStyle/>
          <a:p>
            <a:r>
              <a:rPr lang="es-ES" dirty="0"/>
              <a:t>Condicionales</a:t>
            </a:r>
            <a:endParaRPr lang="en-US" dirty="0"/>
          </a:p>
        </p:txBody>
      </p:sp>
      <p:sp>
        <p:nvSpPr>
          <p:cNvPr id="3" name="Marcador de contenido 2">
            <a:extLst>
              <a:ext uri="{FF2B5EF4-FFF2-40B4-BE49-F238E27FC236}">
                <a16:creationId xmlns:a16="http://schemas.microsoft.com/office/drawing/2014/main" id="{043FF233-385A-44E7-AE49-FE6BE981B2D9}"/>
              </a:ext>
            </a:extLst>
          </p:cNvPr>
          <p:cNvSpPr>
            <a:spLocks noGrp="1"/>
          </p:cNvSpPr>
          <p:nvPr>
            <p:ph idx="1"/>
          </p:nvPr>
        </p:nvSpPr>
        <p:spPr/>
        <p:txBody>
          <a:bodyPr/>
          <a:lstStyle/>
          <a:p>
            <a:pPr marL="0" indent="0">
              <a:buNone/>
            </a:pPr>
            <a:r>
              <a:rPr lang="es-ES" sz="2000" dirty="0"/>
              <a:t>En informática, los condicionales son comandos de lenguaje de programación para manejar decisiones. Específicamente, los condicionales realizan diferentes cálculos o acciones dependiendo de si una condición booleana definida por el programador se evalúa como verdadera o falsa. En términos de flujo de control, la decisión siempre se logra alterando selectivamente el flujo de control en función de alguna condición.</a:t>
            </a:r>
          </a:p>
          <a:p>
            <a:pPr marL="0" indent="0">
              <a:buNone/>
            </a:pPr>
            <a:endParaRPr lang="en-US" sz="2000" dirty="0"/>
          </a:p>
          <a:p>
            <a:pPr marL="0" indent="0" algn="ctr">
              <a:buNone/>
            </a:pPr>
            <a:r>
              <a:rPr lang="en-US" sz="2000" dirty="0"/>
              <a:t>If (</a:t>
            </a:r>
            <a:r>
              <a:rPr lang="en-US" sz="2000" dirty="0" err="1"/>
              <a:t>boolean</a:t>
            </a:r>
            <a:r>
              <a:rPr lang="en-US" sz="2000" dirty="0"/>
              <a:t> condition) Then</a:t>
            </a:r>
          </a:p>
          <a:p>
            <a:pPr marL="0" indent="0" algn="ctr">
              <a:buNone/>
            </a:pPr>
            <a:r>
              <a:rPr lang="en-US" sz="2000" dirty="0"/>
              <a:t>    (consequent)</a:t>
            </a:r>
          </a:p>
          <a:p>
            <a:pPr marL="0" indent="0" algn="ctr">
              <a:buNone/>
            </a:pPr>
            <a:r>
              <a:rPr lang="en-US" sz="2000" dirty="0"/>
              <a:t>Else</a:t>
            </a:r>
          </a:p>
          <a:p>
            <a:pPr marL="0" indent="0" algn="ctr">
              <a:buNone/>
            </a:pPr>
            <a:r>
              <a:rPr lang="en-US" sz="2000" dirty="0"/>
              <a:t>    (alternative)</a:t>
            </a:r>
          </a:p>
          <a:p>
            <a:pPr marL="0" indent="0" algn="ctr">
              <a:buNone/>
            </a:pPr>
            <a:r>
              <a:rPr lang="en-US" sz="2000" dirty="0"/>
              <a:t>End If</a:t>
            </a:r>
          </a:p>
        </p:txBody>
      </p:sp>
      <p:sp>
        <p:nvSpPr>
          <p:cNvPr id="4" name="Marcador de número de diapositiva 3">
            <a:extLst>
              <a:ext uri="{FF2B5EF4-FFF2-40B4-BE49-F238E27FC236}">
                <a16:creationId xmlns:a16="http://schemas.microsoft.com/office/drawing/2014/main" id="{4B73F597-8A77-4971-BA0D-27DE7556339F}"/>
              </a:ext>
            </a:extLst>
          </p:cNvPr>
          <p:cNvSpPr>
            <a:spLocks noGrp="1"/>
          </p:cNvSpPr>
          <p:nvPr>
            <p:ph type="sldNum" sz="quarter" idx="4"/>
          </p:nvPr>
        </p:nvSpPr>
        <p:spPr/>
        <p:txBody>
          <a:bodyPr/>
          <a:lstStyle/>
          <a:p>
            <a:fld id="{7BA84942-A49F-4CDB-AC25-E53D8F07F697}" type="slidenum">
              <a:rPr lang="es-ES" smtClean="0"/>
              <a:t>9</a:t>
            </a:fld>
            <a:endParaRPr lang="es-ES" dirty="0"/>
          </a:p>
        </p:txBody>
      </p:sp>
    </p:spTree>
    <p:extLst>
      <p:ext uri="{BB962C8B-B14F-4D97-AF65-F5344CB8AC3E}">
        <p14:creationId xmlns:p14="http://schemas.microsoft.com/office/powerpoint/2010/main" val="400002209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722</Words>
  <Application>Microsoft Office PowerPoint</Application>
  <PresentationFormat>On-screen Show (4:3)</PresentationFormat>
  <Paragraphs>119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ArialMT</vt:lpstr>
      <vt:lpstr>Calibri</vt:lpstr>
      <vt:lpstr>Calibri Light</vt:lpstr>
      <vt:lpstr>Tema de Office</vt:lpstr>
      <vt:lpstr>Para agregar diapositivas nuevas, siempre duplicar la segunda diapo.</vt:lpstr>
      <vt:lpstr>PowerPoint Presentation</vt:lpstr>
      <vt:lpstr>PowerPoint Presentation</vt:lpstr>
      <vt:lpstr>PowerPoint Presentation</vt:lpstr>
      <vt:lpstr>PowerPoint Presentation</vt:lpstr>
      <vt:lpstr>PowerPoint Presentation</vt:lpstr>
      <vt:lpstr>Python</vt:lpstr>
      <vt:lpstr>Funciones</vt:lpstr>
      <vt:lpstr>Condicionales</vt:lpstr>
      <vt:lpstr>Bucles</vt:lpstr>
      <vt:lpstr>Clases</vt:lpstr>
      <vt:lpstr>Módulos y Paquetes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Jazmin Guerra - Instituto CPE</dc:creator>
  <cp:lastModifiedBy>Daniel Blanc</cp:lastModifiedBy>
  <cp:revision>33</cp:revision>
  <dcterms:created xsi:type="dcterms:W3CDTF">2019-08-09T21:46:40Z</dcterms:created>
  <dcterms:modified xsi:type="dcterms:W3CDTF">2021-04-05T18:06:52Z</dcterms:modified>
</cp:coreProperties>
</file>