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Filtrado y condiciones</a:t>
            </a:r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8A04-D26F-4011-A015-82486BCB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11936"/>
            <a:ext cx="7886700" cy="678753"/>
          </a:xfrm>
        </p:spPr>
        <p:txBody>
          <a:bodyPr/>
          <a:lstStyle/>
          <a:p>
            <a:r>
              <a:rPr lang="es-ES" dirty="0" err="1"/>
              <a:t>Loc</a:t>
            </a:r>
            <a:r>
              <a:rPr lang="es-ES" dirty="0"/>
              <a:t>() &amp; </a:t>
            </a:r>
            <a:r>
              <a:rPr lang="es-ES" dirty="0" err="1"/>
              <a:t>iloc</a:t>
            </a:r>
            <a:r>
              <a:rPr lang="es-ES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AC21-17B1-499F-A008-D87A3B9C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Estos se utilizan para filtrar los datos del Pandas </a:t>
            </a:r>
            <a:r>
              <a:rPr lang="es-ES" sz="2000" dirty="0" err="1"/>
              <a:t>DataFrame</a:t>
            </a:r>
            <a:r>
              <a:rPr lang="es-ES" sz="2000" dirty="0"/>
              <a:t> de acuerdo a algunas condiciones. </a:t>
            </a:r>
          </a:p>
          <a:p>
            <a:r>
              <a:rPr lang="es-ES" sz="2000" dirty="0" err="1"/>
              <a:t>iloc</a:t>
            </a:r>
            <a:r>
              <a:rPr lang="es-ES" sz="2000" dirty="0"/>
              <a:t> () es un método de selección basado en índices, lo que significa que tenemos que pasar un índice entero en el método para seleccionar una fila / columna específica. Este método no incluye el último elemento del rango pasado a diferencia de </a:t>
            </a:r>
            <a:r>
              <a:rPr lang="es-ES" sz="2000" dirty="0" err="1"/>
              <a:t>loc</a:t>
            </a:r>
            <a:r>
              <a:rPr lang="es-ES" sz="2000" dirty="0"/>
              <a:t> (). </a:t>
            </a:r>
            <a:r>
              <a:rPr lang="es-ES" sz="2000" dirty="0" err="1"/>
              <a:t>iloc</a:t>
            </a:r>
            <a:r>
              <a:rPr lang="es-ES" sz="2000" dirty="0"/>
              <a:t> () no acepta los datos booleanos a diferencia de </a:t>
            </a:r>
            <a:r>
              <a:rPr lang="es-ES" sz="2000" dirty="0" err="1"/>
              <a:t>loc</a:t>
            </a:r>
            <a:r>
              <a:rPr lang="es-ES" sz="2000" dirty="0"/>
              <a:t> ().</a:t>
            </a:r>
          </a:p>
          <a:p>
            <a:r>
              <a:rPr lang="es-ES" sz="2000" dirty="0" err="1"/>
              <a:t>loc</a:t>
            </a:r>
            <a:r>
              <a:rPr lang="es-ES" sz="2000" dirty="0"/>
              <a:t> () es un método de selección de datos basado en etiquetas, lo que significa que tenemos que pasar el nombre de la fila o columna que queremos seleccionar. Este método incluye el último elemento del rango pasado en él, a diferencia de </a:t>
            </a:r>
            <a:r>
              <a:rPr lang="es-ES" sz="2000" dirty="0" err="1"/>
              <a:t>iloc</a:t>
            </a:r>
            <a:r>
              <a:rPr lang="es-ES" sz="2000" dirty="0"/>
              <a:t> (). </a:t>
            </a:r>
            <a:r>
              <a:rPr lang="es-ES" sz="2000" dirty="0" err="1"/>
              <a:t>loc</a:t>
            </a:r>
            <a:r>
              <a:rPr lang="es-ES" sz="2000" dirty="0"/>
              <a:t> () puede aceptar los datos booleanos a diferencia de </a:t>
            </a:r>
            <a:r>
              <a:rPr lang="es-ES" sz="2000" dirty="0" err="1"/>
              <a:t>iloc</a:t>
            </a:r>
            <a:r>
              <a:rPr lang="es-ES" sz="2000" dirty="0"/>
              <a:t> ().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1FE4-F4E6-400D-89E8-AAE535756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84942-A49F-4CDB-AC25-E53D8F07F69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569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8A04-D26F-4011-A015-82486BCB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11936"/>
            <a:ext cx="7886700" cy="678753"/>
          </a:xfrm>
        </p:spPr>
        <p:txBody>
          <a:bodyPr/>
          <a:lstStyle/>
          <a:p>
            <a:r>
              <a:rPr lang="es-ES" dirty="0" err="1"/>
              <a:t>Dropna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AC21-17B1-499F-A008-D87A3B9C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/>
              <a:t>A veces, los </a:t>
            </a:r>
            <a:r>
              <a:rPr lang="es-ES" sz="1800" dirty="0" err="1"/>
              <a:t>dataset</a:t>
            </a:r>
            <a:r>
              <a:rPr lang="es-ES" sz="1800" dirty="0"/>
              <a:t> tienen valores nulos, que luego se muestran como </a:t>
            </a:r>
            <a:r>
              <a:rPr lang="es-ES" sz="1800" dirty="0" err="1"/>
              <a:t>NaN</a:t>
            </a:r>
            <a:r>
              <a:rPr lang="es-ES" sz="1800" dirty="0"/>
              <a:t> o </a:t>
            </a:r>
            <a:r>
              <a:rPr lang="es-ES" sz="1800" dirty="0" err="1"/>
              <a:t>NaT</a:t>
            </a:r>
            <a:r>
              <a:rPr lang="es-ES" sz="1800" dirty="0"/>
              <a:t> en el marco de datos. El método pandas </a:t>
            </a:r>
            <a:r>
              <a:rPr lang="es-ES" sz="1800" dirty="0" err="1"/>
              <a:t>dropna</a:t>
            </a:r>
            <a:r>
              <a:rPr lang="es-ES" sz="1800" dirty="0"/>
              <a:t> () permite al usuario analizar y filtrar Filas / Columnas con valores nulos de diferentes formas.</a:t>
            </a:r>
          </a:p>
          <a:p>
            <a:r>
              <a:rPr lang="es-ES" sz="1800" dirty="0"/>
              <a:t>Sintaxis:</a:t>
            </a:r>
          </a:p>
          <a:p>
            <a:pPr lvl="1"/>
            <a:r>
              <a:rPr lang="es-ES" sz="1400" dirty="0" err="1"/>
              <a:t>DataFrame.dropna</a:t>
            </a:r>
            <a:r>
              <a:rPr lang="es-ES" sz="1400" dirty="0"/>
              <a:t> (axis = 0, </a:t>
            </a:r>
            <a:r>
              <a:rPr lang="es-ES" sz="1400" dirty="0" err="1"/>
              <a:t>how</a:t>
            </a:r>
            <a:r>
              <a:rPr lang="es-ES" sz="1400" dirty="0"/>
              <a:t> = '</a:t>
            </a:r>
            <a:r>
              <a:rPr lang="es-ES" sz="1400" dirty="0" err="1"/>
              <a:t>any</a:t>
            </a:r>
            <a:r>
              <a:rPr lang="es-ES" sz="1400" dirty="0"/>
              <a:t>', </a:t>
            </a:r>
            <a:r>
              <a:rPr lang="es-ES" sz="1400" dirty="0" err="1"/>
              <a:t>thresh</a:t>
            </a:r>
            <a:r>
              <a:rPr lang="es-ES" sz="1400" dirty="0"/>
              <a:t> = </a:t>
            </a:r>
            <a:r>
              <a:rPr lang="es-ES" sz="1400" dirty="0" err="1"/>
              <a:t>None</a:t>
            </a:r>
            <a:r>
              <a:rPr lang="es-ES" sz="1400" dirty="0"/>
              <a:t>, </a:t>
            </a:r>
            <a:r>
              <a:rPr lang="es-ES" sz="1400" dirty="0" err="1"/>
              <a:t>subset</a:t>
            </a:r>
            <a:r>
              <a:rPr lang="es-ES" sz="1400" dirty="0"/>
              <a:t> = </a:t>
            </a:r>
            <a:r>
              <a:rPr lang="es-ES" sz="1400" dirty="0" err="1"/>
              <a:t>None</a:t>
            </a:r>
            <a:r>
              <a:rPr lang="es-ES" sz="1400" dirty="0"/>
              <a:t>, </a:t>
            </a:r>
            <a:r>
              <a:rPr lang="es-ES" sz="1400" dirty="0" err="1"/>
              <a:t>inplace</a:t>
            </a:r>
            <a:r>
              <a:rPr lang="es-ES" sz="1400" dirty="0"/>
              <a:t> = False)</a:t>
            </a:r>
          </a:p>
          <a:p>
            <a:r>
              <a:rPr lang="es-ES" sz="1800" dirty="0"/>
              <a:t>Parámetros:</a:t>
            </a:r>
          </a:p>
          <a:p>
            <a:pPr lvl="1"/>
            <a:r>
              <a:rPr lang="es-ES" sz="1400" dirty="0"/>
              <a:t>axis: el eje toma un valor de cadena o </a:t>
            </a:r>
            <a:r>
              <a:rPr lang="es-ES" sz="1400" dirty="0" err="1"/>
              <a:t>int</a:t>
            </a:r>
            <a:r>
              <a:rPr lang="es-ES" sz="1400" dirty="0"/>
              <a:t> para filas / columnas. La entrada puede ser 0 o 1 para </a:t>
            </a:r>
            <a:r>
              <a:rPr lang="es-ES" sz="1400" dirty="0" err="1"/>
              <a:t>Integer</a:t>
            </a:r>
            <a:r>
              <a:rPr lang="es-ES" sz="1400" dirty="0"/>
              <a:t> y “</a:t>
            </a:r>
            <a:r>
              <a:rPr lang="es-ES" sz="1400" dirty="0" err="1"/>
              <a:t>index</a:t>
            </a:r>
            <a:r>
              <a:rPr lang="es-ES" sz="1400" dirty="0"/>
              <a:t>" o “</a:t>
            </a:r>
            <a:r>
              <a:rPr lang="es-ES" sz="1400" dirty="0" err="1"/>
              <a:t>columns</a:t>
            </a:r>
            <a:r>
              <a:rPr lang="es-ES" sz="1400" dirty="0"/>
              <a:t>" para un </a:t>
            </a:r>
            <a:r>
              <a:rPr lang="es-ES" sz="1400" dirty="0" err="1"/>
              <a:t>string</a:t>
            </a:r>
            <a:r>
              <a:rPr lang="es-ES" sz="1400" dirty="0"/>
              <a:t>.</a:t>
            </a:r>
          </a:p>
          <a:p>
            <a:pPr lvl="1"/>
            <a:r>
              <a:rPr lang="es-ES" sz="1400" dirty="0" err="1"/>
              <a:t>how</a:t>
            </a:r>
            <a:r>
              <a:rPr lang="es-ES" sz="1400" dirty="0"/>
              <a:t>: cómo toma el valor de cadena de dos tipos solamente ("cualquiera" o "todos"). "Cualquiera" elimina la fila / columna si CUALQUIER valor es nulo y "todos" solo elimina si TODOS los valores son nulos.</a:t>
            </a:r>
          </a:p>
          <a:p>
            <a:pPr lvl="1"/>
            <a:r>
              <a:rPr lang="es-ES" sz="1400" dirty="0" err="1"/>
              <a:t>thresh</a:t>
            </a:r>
            <a:r>
              <a:rPr lang="es-ES" sz="1400" dirty="0"/>
              <a:t>: </a:t>
            </a:r>
            <a:r>
              <a:rPr lang="es-ES" sz="1400" dirty="0" err="1"/>
              <a:t>thresh</a:t>
            </a:r>
            <a:r>
              <a:rPr lang="es-ES" sz="1400" dirty="0"/>
              <a:t> toma un valor entero que indica la cantidad mínima de valores </a:t>
            </a:r>
            <a:r>
              <a:rPr lang="es-ES" sz="1400" dirty="0" err="1"/>
              <a:t>na</a:t>
            </a:r>
            <a:r>
              <a:rPr lang="es-ES" sz="1400" dirty="0"/>
              <a:t> que se deben eliminar.</a:t>
            </a:r>
          </a:p>
          <a:p>
            <a:pPr lvl="1"/>
            <a:r>
              <a:rPr lang="es-ES" sz="1400" dirty="0"/>
              <a:t>subconjunto: es una lista que limita el proceso de eliminación para pasar filas / columnas a través de la lista.</a:t>
            </a:r>
          </a:p>
          <a:p>
            <a:pPr lvl="1"/>
            <a:r>
              <a:rPr lang="es-ES" sz="1400" dirty="0" err="1"/>
              <a:t>inplace</a:t>
            </a:r>
            <a:r>
              <a:rPr lang="es-ES" sz="1400" dirty="0"/>
              <a:t>: Es un booleano que realiza los cambios en el marco de datos en sí mismo si es True.</a:t>
            </a:r>
            <a:endParaRPr lang="es-E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1FE4-F4E6-400D-89E8-AAE535756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84942-A49F-4CDB-AC25-E53D8F07F69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23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8A04-D26F-4011-A015-82486BCB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11936"/>
            <a:ext cx="7886700" cy="678753"/>
          </a:xfrm>
        </p:spPr>
        <p:txBody>
          <a:bodyPr/>
          <a:lstStyle/>
          <a:p>
            <a:r>
              <a:rPr lang="es-ES" dirty="0" err="1"/>
              <a:t>Duplicated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AC21-17B1-499F-A008-D87A3B9C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Una parte importante del análisis de datos es analizar valores duplicados y eliminarlos. El método Pandas </a:t>
            </a:r>
            <a:r>
              <a:rPr lang="es-ES" sz="2000" dirty="0" err="1"/>
              <a:t>duplicated</a:t>
            </a:r>
            <a:r>
              <a:rPr lang="es-ES" sz="2000" dirty="0"/>
              <a:t> () ayuda a analizar solo valores duplicados. Devuelve una serie booleana que es verdadera solo para elementos únicos.</a:t>
            </a:r>
          </a:p>
          <a:p>
            <a:r>
              <a:rPr lang="es-ES" sz="2000" dirty="0"/>
              <a:t>Sintaxis: </a:t>
            </a:r>
          </a:p>
          <a:p>
            <a:pPr lvl="1"/>
            <a:r>
              <a:rPr lang="es-ES" sz="1800" dirty="0" err="1"/>
              <a:t>DataFrame.duplicated</a:t>
            </a:r>
            <a:r>
              <a:rPr lang="es-ES" sz="1800" dirty="0"/>
              <a:t> (</a:t>
            </a:r>
            <a:r>
              <a:rPr lang="es-ES" sz="1800" dirty="0" err="1"/>
              <a:t>subset</a:t>
            </a:r>
            <a:r>
              <a:rPr lang="es-ES" sz="1800" dirty="0"/>
              <a:t> = </a:t>
            </a:r>
            <a:r>
              <a:rPr lang="es-ES" sz="1800" dirty="0" err="1"/>
              <a:t>None</a:t>
            </a:r>
            <a:r>
              <a:rPr lang="es-ES" sz="1800" dirty="0"/>
              <a:t>, </a:t>
            </a:r>
            <a:r>
              <a:rPr lang="es-ES" sz="1800" dirty="0" err="1"/>
              <a:t>keep</a:t>
            </a:r>
            <a:r>
              <a:rPr lang="es-ES" sz="1800" dirty="0"/>
              <a:t> = ‘</a:t>
            </a:r>
            <a:r>
              <a:rPr lang="es-ES" sz="1800" dirty="0" err="1"/>
              <a:t>first</a:t>
            </a:r>
            <a:r>
              <a:rPr lang="es-ES" sz="1800" dirty="0"/>
              <a:t>')</a:t>
            </a:r>
          </a:p>
          <a:p>
            <a:r>
              <a:rPr lang="es-ES" sz="2000" dirty="0"/>
              <a:t>Parámetros:</a:t>
            </a:r>
          </a:p>
          <a:p>
            <a:pPr lvl="1"/>
            <a:r>
              <a:rPr lang="es-ES" sz="1800" dirty="0" err="1"/>
              <a:t>subset</a:t>
            </a:r>
            <a:r>
              <a:rPr lang="es-ES" sz="1800" dirty="0"/>
              <a:t>: toma una columna o lista de etiquetas de columna. Su valor predeterminado es ninguno. Después de pasar columnas, las considerará solo para duplicados.</a:t>
            </a:r>
          </a:p>
          <a:p>
            <a:pPr lvl="1"/>
            <a:r>
              <a:rPr lang="es-ES" sz="1800" dirty="0" err="1"/>
              <a:t>keep</a:t>
            </a:r>
            <a:r>
              <a:rPr lang="es-ES" sz="1800" dirty="0"/>
              <a:t>: controla cómo considerar el valor duplicado. Tiene solo tres valores distintos y el valor predeterminado es “</a:t>
            </a:r>
            <a:r>
              <a:rPr lang="es-ES" sz="1800" dirty="0" err="1"/>
              <a:t>first</a:t>
            </a:r>
            <a:r>
              <a:rPr lang="es-ES" sz="1800" dirty="0"/>
              <a:t>".</a:t>
            </a:r>
          </a:p>
          <a:p>
            <a:pPr lvl="2"/>
            <a:r>
              <a:rPr lang="es-ES" sz="1200" dirty="0"/>
              <a:t>Si es “</a:t>
            </a:r>
            <a:r>
              <a:rPr lang="es-ES" sz="1200" dirty="0" err="1"/>
              <a:t>first</a:t>
            </a:r>
            <a:r>
              <a:rPr lang="es-ES" sz="1200" dirty="0"/>
              <a:t>", considera el primer valor como único y el resto de los mismos valores como duplicado.</a:t>
            </a:r>
          </a:p>
          <a:p>
            <a:pPr lvl="2"/>
            <a:r>
              <a:rPr lang="es-ES" sz="1200" dirty="0"/>
              <a:t>Si es “</a:t>
            </a:r>
            <a:r>
              <a:rPr lang="es-ES" sz="1200" dirty="0" err="1"/>
              <a:t>last</a:t>
            </a:r>
            <a:r>
              <a:rPr lang="es-ES" sz="1200" dirty="0"/>
              <a:t>", considera el último valor como único y el resto de los mismos valores como duplicado.</a:t>
            </a:r>
          </a:p>
          <a:p>
            <a:pPr lvl="2"/>
            <a:r>
              <a:rPr lang="es-ES" sz="1200" dirty="0"/>
              <a:t>Si es False, considera todos los mismos valores como duplicados.</a:t>
            </a: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1FE4-F4E6-400D-89E8-AAE535756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A84942-A49F-4CDB-AC25-E53D8F07F69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537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Tema de Office</vt:lpstr>
      <vt:lpstr>Para agregar diapositivas nuevas, siempre duplicar la segunda diapo.</vt:lpstr>
      <vt:lpstr>Loc() &amp; iloc()</vt:lpstr>
      <vt:lpstr>Dropna</vt:lpstr>
      <vt:lpstr>Duplicated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Daniel Blanc</cp:lastModifiedBy>
  <cp:revision>21</cp:revision>
  <dcterms:created xsi:type="dcterms:W3CDTF">2019-08-09T21:46:40Z</dcterms:created>
  <dcterms:modified xsi:type="dcterms:W3CDTF">2021-04-22T00:23:32Z</dcterms:modified>
</cp:coreProperties>
</file>