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Para agregar diapositivas nuevas, siempre duplicar la segunda diapo.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5D6-7726-4F71-91BA-33A4047B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42211"/>
            <a:ext cx="7886700" cy="848478"/>
          </a:xfrm>
        </p:spPr>
        <p:txBody>
          <a:bodyPr/>
          <a:lstStyle/>
          <a:p>
            <a:r>
              <a:rPr lang="es-ES" dirty="0" err="1"/>
              <a:t>Concat</a:t>
            </a:r>
            <a:r>
              <a:rPr lang="es-ES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B45-AD16-4F5B-8746-2914C973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811"/>
            <a:ext cx="7886700" cy="4725152"/>
          </a:xfrm>
        </p:spPr>
        <p:txBody>
          <a:bodyPr/>
          <a:lstStyle/>
          <a:p>
            <a:r>
              <a:rPr lang="es-ES" sz="2400" dirty="0"/>
              <a:t>La función </a:t>
            </a:r>
            <a:r>
              <a:rPr lang="es-ES" sz="2400" dirty="0" err="1"/>
              <a:t>pandas.concat</a:t>
            </a:r>
            <a:r>
              <a:rPr lang="es-ES" sz="2400" dirty="0"/>
              <a:t> () hace todo el trabajo pesado de realizar operaciones de concatenación junto con un eje de objetos Pandas mientras realiza una lógica de conjunto opcional (unión o intersección) de los índices (si los hay) en los otros ejes.</a:t>
            </a:r>
          </a:p>
          <a:p>
            <a:r>
              <a:rPr lang="en-US" sz="2400" dirty="0" err="1"/>
              <a:t>concat</a:t>
            </a:r>
            <a:r>
              <a:rPr lang="en-US" sz="2400" dirty="0"/>
              <a:t>(</a:t>
            </a:r>
            <a:r>
              <a:rPr lang="en-US" sz="2400" dirty="0" err="1"/>
              <a:t>objs</a:t>
            </a:r>
            <a:r>
              <a:rPr lang="en-US" sz="2400" dirty="0"/>
              <a:t>, axis, join, </a:t>
            </a:r>
            <a:r>
              <a:rPr lang="en-US" sz="2400" dirty="0" err="1"/>
              <a:t>ignore_index</a:t>
            </a:r>
            <a:r>
              <a:rPr lang="en-US" sz="2400" dirty="0"/>
              <a:t>, keys, levels, names, </a:t>
            </a:r>
            <a:r>
              <a:rPr lang="en-US" sz="2400" dirty="0" err="1"/>
              <a:t>verify_integrity</a:t>
            </a:r>
            <a:r>
              <a:rPr lang="en-US" sz="2400" dirty="0"/>
              <a:t>, sort, copy)</a:t>
            </a:r>
          </a:p>
          <a:p>
            <a:pPr lvl="1"/>
            <a:r>
              <a:rPr lang="en-US" sz="2000" dirty="0" err="1"/>
              <a:t>objs</a:t>
            </a:r>
            <a:r>
              <a:rPr lang="en-US" sz="2000" dirty="0"/>
              <a:t>: Series or </a:t>
            </a:r>
            <a:r>
              <a:rPr lang="en-US" sz="2000" dirty="0" err="1"/>
              <a:t>DataFrame</a:t>
            </a:r>
            <a:r>
              <a:rPr lang="en-US" sz="2000" dirty="0"/>
              <a:t> objects</a:t>
            </a:r>
          </a:p>
          <a:p>
            <a:pPr lvl="1"/>
            <a:r>
              <a:rPr lang="en-US" sz="2000" dirty="0"/>
              <a:t>axis: axis to concatenate along; default = 0</a:t>
            </a:r>
          </a:p>
          <a:p>
            <a:pPr lvl="1"/>
            <a:r>
              <a:rPr lang="en-US" sz="2000" dirty="0"/>
              <a:t>join: way to handle indexes on other axis; default = ‘outer’</a:t>
            </a:r>
          </a:p>
          <a:p>
            <a:pPr lvl="1"/>
            <a:r>
              <a:rPr lang="en-US" sz="2000" dirty="0" err="1"/>
              <a:t>ignore_index</a:t>
            </a:r>
            <a:r>
              <a:rPr lang="en-US" sz="2000" dirty="0"/>
              <a:t>: if True, do not use the index values along the concatenation axis; default = False</a:t>
            </a:r>
          </a:p>
          <a:p>
            <a:pPr lvl="1"/>
            <a:r>
              <a:rPr lang="en-US" sz="2000" dirty="0"/>
              <a:t>keys: sequence to add an identifier to the result indexes; default =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653D-40BA-4197-998D-9C26F71D2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16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5D6-7726-4F71-91BA-33A4047B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42211"/>
            <a:ext cx="7886700" cy="848478"/>
          </a:xfrm>
        </p:spPr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B45-AD16-4F5B-8746-2914C973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811"/>
            <a:ext cx="7886700" cy="4725152"/>
          </a:xfrm>
        </p:spPr>
        <p:txBody>
          <a:bodyPr/>
          <a:lstStyle/>
          <a:p>
            <a:r>
              <a:rPr lang="es-ES" sz="2400" dirty="0"/>
              <a:t>Fusionar objetos </a:t>
            </a:r>
            <a:r>
              <a:rPr lang="es-ES" sz="2400" dirty="0" err="1"/>
              <a:t>DataFrame</a:t>
            </a:r>
            <a:r>
              <a:rPr lang="es-ES" sz="2400" dirty="0"/>
              <a:t> o Series con nombre con una combinación de estilo de base de datos.</a:t>
            </a:r>
          </a:p>
          <a:p>
            <a:r>
              <a:rPr lang="es-ES" sz="2400" dirty="0" err="1"/>
              <a:t>DataFrame.merge</a:t>
            </a:r>
            <a:r>
              <a:rPr lang="es-ES" sz="2400" dirty="0"/>
              <a:t>(</a:t>
            </a:r>
            <a:r>
              <a:rPr lang="es-ES" sz="2400" dirty="0" err="1"/>
              <a:t>parameters</a:t>
            </a:r>
            <a:r>
              <a:rPr lang="es-ES" sz="2400" dirty="0"/>
              <a:t>)</a:t>
            </a:r>
          </a:p>
          <a:p>
            <a:pPr lvl="1"/>
            <a:r>
              <a:rPr lang="es-ES" sz="2000" dirty="0" err="1"/>
              <a:t>right</a:t>
            </a:r>
            <a:r>
              <a:rPr lang="es-ES" sz="2000" dirty="0"/>
              <a:t> : </a:t>
            </a:r>
            <a:r>
              <a:rPr lang="es-ES" sz="2000" dirty="0" err="1"/>
              <a:t>DataFrame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named</a:t>
            </a:r>
            <a:r>
              <a:rPr lang="es-ES" sz="2000" dirty="0"/>
              <a:t> Series</a:t>
            </a:r>
          </a:p>
          <a:p>
            <a:pPr lvl="1"/>
            <a:r>
              <a:rPr lang="es-ES" sz="2000" dirty="0" err="1"/>
              <a:t>how</a:t>
            </a:r>
            <a:r>
              <a:rPr lang="es-ES" sz="2000" dirty="0"/>
              <a:t> : {‘</a:t>
            </a:r>
            <a:r>
              <a:rPr lang="es-ES" sz="2000" dirty="0" err="1"/>
              <a:t>left</a:t>
            </a:r>
            <a:r>
              <a:rPr lang="es-ES" sz="2000" dirty="0"/>
              <a:t>’, ‘</a:t>
            </a:r>
            <a:r>
              <a:rPr lang="es-ES" sz="2000" dirty="0" err="1"/>
              <a:t>right</a:t>
            </a:r>
            <a:r>
              <a:rPr lang="es-ES" sz="2000" dirty="0"/>
              <a:t>’, ‘</a:t>
            </a:r>
            <a:r>
              <a:rPr lang="es-ES" sz="2000" dirty="0" err="1"/>
              <a:t>outer</a:t>
            </a:r>
            <a:r>
              <a:rPr lang="es-ES" sz="2000" dirty="0"/>
              <a:t>’, ‘</a:t>
            </a:r>
            <a:r>
              <a:rPr lang="es-ES" sz="2000" dirty="0" err="1"/>
              <a:t>inner</a:t>
            </a:r>
            <a:r>
              <a:rPr lang="es-ES" sz="2000" dirty="0"/>
              <a:t>’}, default ‘</a:t>
            </a:r>
            <a:r>
              <a:rPr lang="es-ES" sz="2000" dirty="0" err="1"/>
              <a:t>inner</a:t>
            </a:r>
            <a:r>
              <a:rPr lang="es-ES" sz="2000" dirty="0"/>
              <a:t>’</a:t>
            </a:r>
          </a:p>
          <a:p>
            <a:pPr lvl="1"/>
            <a:r>
              <a:rPr lang="es-ES" sz="2000" dirty="0" err="1"/>
              <a:t>on</a:t>
            </a:r>
            <a:r>
              <a:rPr lang="es-ES" sz="2000" dirty="0"/>
              <a:t> : </a:t>
            </a:r>
            <a:r>
              <a:rPr lang="es-ES" sz="2000" dirty="0" err="1"/>
              <a:t>label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list</a:t>
            </a:r>
            <a:endParaRPr lang="es-ES" sz="2000" dirty="0"/>
          </a:p>
          <a:p>
            <a:pPr lvl="1"/>
            <a:r>
              <a:rPr lang="es-ES" sz="2000" dirty="0" err="1"/>
              <a:t>left_on</a:t>
            </a:r>
            <a:r>
              <a:rPr lang="es-ES" sz="2000" dirty="0"/>
              <a:t> : </a:t>
            </a:r>
            <a:r>
              <a:rPr lang="es-ES" sz="2000" dirty="0" err="1"/>
              <a:t>label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list</a:t>
            </a:r>
            <a:r>
              <a:rPr lang="es-ES" sz="2000" dirty="0"/>
              <a:t>, </a:t>
            </a:r>
            <a:r>
              <a:rPr lang="es-ES" sz="2000" dirty="0" err="1"/>
              <a:t>or</a:t>
            </a:r>
            <a:r>
              <a:rPr lang="es-ES" sz="2000" dirty="0"/>
              <a:t> array-</a:t>
            </a:r>
            <a:r>
              <a:rPr lang="es-ES" sz="2000" dirty="0" err="1"/>
              <a:t>like</a:t>
            </a:r>
            <a:endParaRPr lang="es-ES" sz="2000" dirty="0"/>
          </a:p>
          <a:p>
            <a:pPr lvl="1"/>
            <a:r>
              <a:rPr lang="es-ES" sz="2000" dirty="0" err="1"/>
              <a:t>right_on</a:t>
            </a:r>
            <a:r>
              <a:rPr lang="es-ES" sz="2000" dirty="0"/>
              <a:t> : </a:t>
            </a:r>
            <a:r>
              <a:rPr lang="es-ES" sz="2000" dirty="0" err="1"/>
              <a:t>label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list</a:t>
            </a:r>
            <a:r>
              <a:rPr lang="es-ES" sz="2000" dirty="0"/>
              <a:t>, </a:t>
            </a:r>
            <a:r>
              <a:rPr lang="es-ES" sz="2000" dirty="0" err="1"/>
              <a:t>or</a:t>
            </a:r>
            <a:r>
              <a:rPr lang="es-ES" sz="2000" dirty="0"/>
              <a:t> array-</a:t>
            </a:r>
            <a:r>
              <a:rPr lang="es-ES" sz="2000" dirty="0" err="1"/>
              <a:t>like</a:t>
            </a:r>
            <a:endParaRPr lang="es-ES" sz="2000" dirty="0"/>
          </a:p>
          <a:p>
            <a:pPr lvl="1"/>
            <a:r>
              <a:rPr lang="es-ES" sz="2000" dirty="0" err="1"/>
              <a:t>left_index</a:t>
            </a:r>
            <a:r>
              <a:rPr lang="es-ES" sz="2000" dirty="0"/>
              <a:t> : </a:t>
            </a:r>
            <a:r>
              <a:rPr lang="es-ES" sz="2000" dirty="0" err="1"/>
              <a:t>bool</a:t>
            </a:r>
            <a:r>
              <a:rPr lang="es-ES" sz="2000" dirty="0"/>
              <a:t>, default False</a:t>
            </a:r>
          </a:p>
          <a:p>
            <a:pPr lvl="1"/>
            <a:r>
              <a:rPr lang="es-ES" sz="2000" dirty="0" err="1"/>
              <a:t>right_index</a:t>
            </a:r>
            <a:r>
              <a:rPr lang="es-ES" sz="2000" dirty="0"/>
              <a:t> : </a:t>
            </a:r>
            <a:r>
              <a:rPr lang="es-ES" sz="2000" dirty="0" err="1"/>
              <a:t>bool</a:t>
            </a:r>
            <a:r>
              <a:rPr lang="es-ES" sz="2000"/>
              <a:t>, default False</a:t>
            </a:r>
            <a:endParaRPr lang="es-E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653D-40BA-4197-998D-9C26F71D2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0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49EEF-B922-4CF3-9D10-1843AA193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4</a:t>
            </a:fld>
            <a:endParaRPr lang="es-ES" dirty="0"/>
          </a:p>
        </p:txBody>
      </p:sp>
      <p:pic>
        <p:nvPicPr>
          <p:cNvPr id="1026" name="Picture 2" descr="sql joins - YouTube">
            <a:extLst>
              <a:ext uri="{FF2B5EF4-FFF2-40B4-BE49-F238E27FC236}">
                <a16:creationId xmlns:a16="http://schemas.microsoft.com/office/drawing/2014/main" id="{E3D8CF85-E7C3-430D-BE9B-2E8F4592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69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9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259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Tema de Office</vt:lpstr>
      <vt:lpstr>Para agregar diapositivas nuevas, siempre duplicar la segunda diapo.</vt:lpstr>
      <vt:lpstr>Concat()</vt:lpstr>
      <vt:lpstr>Merge()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Daniel Blanc</cp:lastModifiedBy>
  <cp:revision>20</cp:revision>
  <dcterms:created xsi:type="dcterms:W3CDTF">2019-08-09T21:46:40Z</dcterms:created>
  <dcterms:modified xsi:type="dcterms:W3CDTF">2021-04-28T02:34:34Z</dcterms:modified>
</cp:coreProperties>
</file>