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Descriptiva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901-13FE-4C5D-AF51-DDE7B67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642939"/>
          </a:xfrm>
        </p:spPr>
        <p:txBody>
          <a:bodyPr/>
          <a:lstStyle/>
          <a:p>
            <a:r>
              <a:rPr lang="es-ES" dirty="0" err="1"/>
              <a:t>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89E1-5ED0-45CA-8A1F-3D4370C3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Groupby</a:t>
            </a:r>
            <a:r>
              <a:rPr lang="es-ES" dirty="0"/>
              <a:t> es un concepto bastante simple. Podemos crear una agrupación de categorías y aplicar una función a las categorías. Es un concepto simple, pero es una técnica extremadamente valiosa que se usa ampliamente en la ciencia de datos. </a:t>
            </a:r>
          </a:p>
          <a:p>
            <a:r>
              <a:rPr lang="es-ES" dirty="0"/>
              <a:t>Sintaxis: </a:t>
            </a:r>
          </a:p>
          <a:p>
            <a:pPr lvl="1"/>
            <a:r>
              <a:rPr lang="en-US" sz="2000" dirty="0" err="1"/>
              <a:t>df.groupby</a:t>
            </a:r>
            <a:r>
              <a:rPr lang="en-US" sz="2000" dirty="0"/>
              <a:t>(‘</a:t>
            </a:r>
            <a:r>
              <a:rPr lang="en-US" sz="2000" dirty="0" err="1"/>
              <a:t>Column_Name</a:t>
            </a:r>
            <a:r>
              <a:rPr lang="en-US" sz="2000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1B98-24C0-4A2A-B33D-FC6E69641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35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901-13FE-4C5D-AF51-DDE7B67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642939"/>
          </a:xfrm>
        </p:spPr>
        <p:txBody>
          <a:bodyPr/>
          <a:lstStyle/>
          <a:p>
            <a:r>
              <a:rPr lang="es-ES" dirty="0" err="1"/>
              <a:t>Pivot</a:t>
            </a:r>
            <a:r>
              <a:rPr lang="es-ES" dirty="0"/>
              <a:t>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89E1-5ED0-45CA-8A1F-3D4370C3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Crea una tabla dinámica de estilo hoja de cálculo como un </a:t>
            </a:r>
            <a:r>
              <a:rPr lang="es-ES" sz="2000" dirty="0" err="1"/>
              <a:t>DataFrame</a:t>
            </a:r>
            <a:r>
              <a:rPr lang="es-ES" sz="2000" dirty="0"/>
              <a:t>. Los niveles de la tabla dinámica se almacenarán en objetos </a:t>
            </a:r>
            <a:r>
              <a:rPr lang="es-ES" sz="2000" dirty="0" err="1"/>
              <a:t>MultiIndex</a:t>
            </a:r>
            <a:r>
              <a:rPr lang="es-ES" sz="2000" dirty="0"/>
              <a:t> (índices jerárquicos) en el índice y las columnas del </a:t>
            </a:r>
            <a:r>
              <a:rPr lang="es-ES" sz="2000" dirty="0" err="1"/>
              <a:t>DataFrame</a:t>
            </a:r>
            <a:r>
              <a:rPr lang="es-ES" sz="2000" dirty="0"/>
              <a:t> de resultado.</a:t>
            </a:r>
          </a:p>
          <a:p>
            <a:r>
              <a:rPr lang="en-US" sz="2000" dirty="0"/>
              <a:t>Parameters:</a:t>
            </a:r>
          </a:p>
          <a:p>
            <a:pPr lvl="1"/>
            <a:r>
              <a:rPr lang="en-US" sz="1600" dirty="0"/>
              <a:t>data : </a:t>
            </a:r>
            <a:r>
              <a:rPr lang="en-US" sz="1600" dirty="0" err="1"/>
              <a:t>DataFrame</a:t>
            </a:r>
            <a:endParaRPr lang="en-US" sz="1600" dirty="0"/>
          </a:p>
          <a:p>
            <a:pPr lvl="1"/>
            <a:r>
              <a:rPr lang="en-US" sz="1600" dirty="0"/>
              <a:t>values : column to aggregate, optional</a:t>
            </a:r>
          </a:p>
          <a:p>
            <a:pPr lvl="1"/>
            <a:r>
              <a:rPr lang="en-US" sz="1600" dirty="0"/>
              <a:t>index: column, Grouper, array, or list of the previous</a:t>
            </a:r>
          </a:p>
          <a:p>
            <a:pPr lvl="1"/>
            <a:r>
              <a:rPr lang="en-US" sz="1600" dirty="0"/>
              <a:t>columns: column, Grouper, array, or list of the previous</a:t>
            </a:r>
          </a:p>
          <a:p>
            <a:pPr lvl="1"/>
            <a:r>
              <a:rPr lang="en-US" sz="1600" dirty="0" err="1"/>
              <a:t>aggfunc</a:t>
            </a:r>
            <a:r>
              <a:rPr lang="en-US" sz="1600" dirty="0"/>
              <a:t>: function, list of functions, </a:t>
            </a:r>
            <a:r>
              <a:rPr lang="en-US" sz="1600" dirty="0" err="1"/>
              <a:t>dict</a:t>
            </a:r>
            <a:r>
              <a:rPr lang="en-US" sz="1600" dirty="0"/>
              <a:t>, default </a:t>
            </a:r>
            <a:r>
              <a:rPr lang="en-US" sz="1600" dirty="0" err="1"/>
              <a:t>numpy.mean</a:t>
            </a:r>
            <a:endParaRPr lang="en-US" sz="1600" dirty="0"/>
          </a:p>
          <a:p>
            <a:pPr lvl="2"/>
            <a:r>
              <a:rPr lang="en-US" sz="1200" dirty="0"/>
              <a:t>-&gt; If list of functions passed, the resulting pivot table will have hierarchical columns whose top level are the function names.</a:t>
            </a:r>
          </a:p>
          <a:p>
            <a:pPr lvl="2"/>
            <a:r>
              <a:rPr lang="en-US" sz="1200" dirty="0"/>
              <a:t>-&gt; If </a:t>
            </a:r>
            <a:r>
              <a:rPr lang="en-US" sz="1200" dirty="0" err="1"/>
              <a:t>dict</a:t>
            </a:r>
            <a:r>
              <a:rPr lang="en-US" sz="1200" dirty="0"/>
              <a:t> is passed, the key is column to aggregate and value is function or list of functions</a:t>
            </a:r>
          </a:p>
          <a:p>
            <a:pPr lvl="1"/>
            <a:r>
              <a:rPr lang="en-US" sz="1600" dirty="0" err="1"/>
              <a:t>fill_value</a:t>
            </a:r>
            <a:r>
              <a:rPr lang="en-US" sz="1600" dirty="0"/>
              <a:t>[scalar, default None] : Value to replace missing values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1B98-24C0-4A2A-B33D-FC6E69641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9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901-13FE-4C5D-AF51-DDE7B67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642939"/>
          </a:xfrm>
        </p:spPr>
        <p:txBody>
          <a:bodyPr/>
          <a:lstStyle/>
          <a:p>
            <a:r>
              <a:rPr lang="es-ES" dirty="0" err="1"/>
              <a:t>Corr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89E1-5ED0-45CA-8A1F-3D4370C3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Se utiliza para encontrar la correlación por pares de todas las columnas en el marco de datos. Cualquier valor </a:t>
            </a:r>
            <a:r>
              <a:rPr lang="es-ES" sz="2400" dirty="0" err="1"/>
              <a:t>na</a:t>
            </a:r>
            <a:r>
              <a:rPr lang="es-ES" sz="2400" dirty="0"/>
              <a:t> se excluye automáticamente. Para cualquier columna de tipo de datos no numéricos en el marco de datos, se ignora.</a:t>
            </a:r>
          </a:p>
          <a:p>
            <a:r>
              <a:rPr lang="en-US" sz="2400" dirty="0"/>
              <a:t>Parameters:</a:t>
            </a:r>
          </a:p>
          <a:p>
            <a:pPr lvl="1"/>
            <a:r>
              <a:rPr lang="en-US" sz="1800" dirty="0"/>
              <a:t>method :</a:t>
            </a:r>
          </a:p>
          <a:p>
            <a:pPr lvl="1"/>
            <a:r>
              <a:rPr lang="en-US" sz="1800" dirty="0" err="1"/>
              <a:t>pearson</a:t>
            </a:r>
            <a:r>
              <a:rPr lang="en-US" sz="1800" dirty="0"/>
              <a:t> : standard correlation coefficient</a:t>
            </a:r>
          </a:p>
          <a:p>
            <a:pPr lvl="1"/>
            <a:r>
              <a:rPr lang="en-US" sz="1800" dirty="0" err="1"/>
              <a:t>kendall</a:t>
            </a:r>
            <a:r>
              <a:rPr lang="en-US" sz="1800" dirty="0"/>
              <a:t> : Kendall Tau correlation coefficient</a:t>
            </a:r>
          </a:p>
          <a:p>
            <a:pPr lvl="1"/>
            <a:r>
              <a:rPr lang="en-US" sz="1800" dirty="0"/>
              <a:t>spearman : Spearman rank correlation</a:t>
            </a:r>
          </a:p>
          <a:p>
            <a:pPr lvl="1"/>
            <a:r>
              <a:rPr lang="en-US" sz="1800" dirty="0" err="1"/>
              <a:t>min_periods</a:t>
            </a:r>
            <a:r>
              <a:rPr lang="en-US" sz="1800" dirty="0"/>
              <a:t> : Minimum number of observations required per pair of columns to have a valid result. Currently only available for </a:t>
            </a:r>
            <a:r>
              <a:rPr lang="en-US" sz="1800" dirty="0" err="1"/>
              <a:t>pearson</a:t>
            </a:r>
            <a:r>
              <a:rPr lang="en-US" sz="1800" dirty="0"/>
              <a:t> and spearman correlation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1B98-24C0-4A2A-B33D-FC6E69641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767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312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Tema de Office</vt:lpstr>
      <vt:lpstr>Para agregar diapositivas nuevas, siempre duplicar la segunda diapo.</vt:lpstr>
      <vt:lpstr>Groupby</vt:lpstr>
      <vt:lpstr>Pivot table</vt:lpstr>
      <vt:lpstr>Corr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Daniel Blanc</cp:lastModifiedBy>
  <cp:revision>18</cp:revision>
  <dcterms:created xsi:type="dcterms:W3CDTF">2019-08-09T21:46:40Z</dcterms:created>
  <dcterms:modified xsi:type="dcterms:W3CDTF">2021-05-10T17:36:25Z</dcterms:modified>
</cp:coreProperties>
</file>