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6" r:id="rId3"/>
    <p:sldId id="270" r:id="rId4"/>
    <p:sldId id="281" r:id="rId5"/>
    <p:sldId id="28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4DD0F75-DCEA-4FD8-A16A-EA1FC4AE6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18A708-7C69-4980-B41B-96274E59F6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81D02-0776-4724-B6B2-0D6AF26E790A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726BD-6A44-487F-99B6-ACE5E4A80B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4CF8AC-F0B6-4D5C-BFE3-F21017B17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ACF1-B72D-474A-8FC0-4186CB059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179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E3A88-5890-4CEA-AC13-430CCEC3F63F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DEE5-2740-434D-94B9-78E512F43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7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BE75B1-6236-4342-A497-8B1610211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11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B3BA1-FFD7-447D-A16F-B537251F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DE7772-199C-4755-ABA2-41E55527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21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E58E06-D233-4794-AB4E-4F052EFD7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6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C8B344-D026-4911-B048-11885CA89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9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2C4836-452E-42FE-9E14-4BAF245B7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1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99DEAF-2A13-464B-B604-80E4FB28E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32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354E-D2E0-472C-98CE-66B4F70D5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9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18227F-C0FE-4D4B-B5D6-22993162F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48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9C5D07-272E-4A5C-A85F-989B95FB8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1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0342A0-33BD-4744-BAA6-9A02EC9A7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5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EAB198D-4DB6-4F04-B0B6-2B9B6179F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602"/>
            <a:ext cx="9144000" cy="5510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96BED93-E5D0-419D-A27A-17EBD49F9A9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E0CB4E5-6049-4E52-AB78-5297121AC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51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1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Web </a:t>
            </a:r>
            <a:r>
              <a:rPr lang="es-ES" dirty="0" err="1"/>
              <a:t>Scraping</a:t>
            </a:r>
            <a:r>
              <a:rPr lang="es-ES" dirty="0"/>
              <a:t> </a:t>
            </a:r>
          </a:p>
          <a:p>
            <a:r>
              <a:rPr lang="es-ES" dirty="0"/>
              <a:t>con </a:t>
            </a:r>
            <a:r>
              <a:rPr lang="es-ES" dirty="0">
                <a:latin typeface="Consolas" panose="020B0609020204030204" pitchFamily="49" charset="0"/>
              </a:rPr>
              <a:t>Pandas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C5BE5E6-33BC-46BD-BD4D-085E3EFD0066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Análisis de datos con Python | </a:t>
            </a:r>
            <a:r>
              <a:rPr lang="es-ES" sz="4000" dirty="0" err="1"/>
              <a:t>Scraping</a:t>
            </a:r>
            <a:endParaRPr lang="es-ES" sz="4000" dirty="0"/>
          </a:p>
          <a:p>
            <a:r>
              <a:rPr lang="es-ES" sz="2600" dirty="0"/>
              <a:t>Rafael Xavier, 2021</a:t>
            </a:r>
          </a:p>
        </p:txBody>
      </p:sp>
    </p:spTree>
    <p:extLst>
      <p:ext uri="{BB962C8B-B14F-4D97-AF65-F5344CB8AC3E}">
        <p14:creationId xmlns:p14="http://schemas.microsoft.com/office/powerpoint/2010/main" val="317784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11181" y="6946560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Introducción</a:t>
            </a:r>
            <a:endParaRPr lang="es-UY" sz="4000" dirty="0"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79289A-A137-4572-AE0F-6AE98CD2EF52}"/>
              </a:ext>
            </a:extLst>
          </p:cNvPr>
          <p:cNvSpPr txBox="1"/>
          <p:nvPr/>
        </p:nvSpPr>
        <p:spPr>
          <a:xfrm>
            <a:off x="266330" y="1946843"/>
            <a:ext cx="861134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Aunque </a:t>
            </a:r>
            <a:r>
              <a:rPr lang="es-ES" sz="2500" dirty="0" err="1">
                <a:latin typeface="+mj-lt"/>
              </a:rPr>
              <a:t>scraping</a:t>
            </a:r>
            <a:r>
              <a:rPr lang="es-ES" sz="2500" dirty="0">
                <a:latin typeface="+mj-lt"/>
              </a:rPr>
              <a:t> no es el fin de </a:t>
            </a:r>
            <a:r>
              <a:rPr lang="es-ES" sz="2500" dirty="0">
                <a:latin typeface="Consolas" panose="020B0609020204030204" pitchFamily="49" charset="0"/>
              </a:rPr>
              <a:t>Pandas</a:t>
            </a:r>
            <a:r>
              <a:rPr lang="es-ES" sz="2500" dirty="0">
                <a:latin typeface="+mj-lt"/>
              </a:rPr>
              <a:t>, algunas de sus funcionalidades pueden sernos útiles.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En particular, la función </a:t>
            </a:r>
            <a:r>
              <a:rPr lang="es-ES" sz="2500" dirty="0" err="1">
                <a:latin typeface="Consolas" panose="020B0609020204030204" pitchFamily="49" charset="0"/>
              </a:rPr>
              <a:t>read_html</a:t>
            </a:r>
            <a:r>
              <a:rPr lang="es-ES" sz="2500" dirty="0">
                <a:latin typeface="Consolas" panose="020B0609020204030204" pitchFamily="49" charset="0"/>
              </a:rPr>
              <a:t>() </a:t>
            </a:r>
            <a:r>
              <a:rPr lang="es-ES" sz="2500" dirty="0">
                <a:latin typeface="+mj-lt"/>
              </a:rPr>
              <a:t>puede extraer una tabla desde una página web y transformarla a un </a:t>
            </a:r>
            <a:r>
              <a:rPr lang="es-ES" sz="2500" dirty="0" err="1">
                <a:latin typeface="Consolas" panose="020B0609020204030204" pitchFamily="49" charset="0"/>
              </a:rPr>
              <a:t>DataFrame</a:t>
            </a:r>
            <a:r>
              <a:rPr lang="es-ES" sz="2500" dirty="0">
                <a:latin typeface="+mj-lt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tabla tiene que estar bien definida en el HTML o </a:t>
            </a:r>
            <a:r>
              <a:rPr lang="es-ES" sz="2500" dirty="0">
                <a:latin typeface="Consolas" panose="020B0609020204030204" pitchFamily="49" charset="0"/>
              </a:rPr>
              <a:t>Pandas</a:t>
            </a:r>
            <a:r>
              <a:rPr lang="es-ES" sz="2500" dirty="0">
                <a:latin typeface="+mj-lt"/>
              </a:rPr>
              <a:t> no la va a encontrar.</a:t>
            </a:r>
          </a:p>
        </p:txBody>
      </p:sp>
    </p:spTree>
    <p:extLst>
      <p:ext uri="{BB962C8B-B14F-4D97-AF65-F5344CB8AC3E}">
        <p14:creationId xmlns:p14="http://schemas.microsoft.com/office/powerpoint/2010/main" val="57547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11181" y="6946560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onsolas" panose="020B0609020204030204" pitchFamily="49" charset="0"/>
              </a:rPr>
              <a:t>read_html</a:t>
            </a:r>
            <a:r>
              <a:rPr lang="es-ES" sz="4000" dirty="0">
                <a:latin typeface="Consolas" panose="020B0609020204030204" pitchFamily="49" charset="0"/>
              </a:rPr>
              <a:t>()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79289A-A137-4572-AE0F-6AE98CD2EF52}"/>
              </a:ext>
            </a:extLst>
          </p:cNvPr>
          <p:cNvSpPr txBox="1"/>
          <p:nvPr/>
        </p:nvSpPr>
        <p:spPr>
          <a:xfrm>
            <a:off x="266330" y="1946843"/>
            <a:ext cx="861134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En HTML, el tag table define una tabla.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Por defecto, esta función devuelve una lista con todas las tablas que encuentra en la URL provista.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Podemos especificarle qué tablas buscar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Consolas" panose="020B0609020204030204" pitchFamily="49" charset="0"/>
              </a:rPr>
              <a:t>match</a:t>
            </a:r>
            <a:r>
              <a:rPr lang="es-ES" sz="2500" dirty="0">
                <a:latin typeface="+mj-lt"/>
              </a:rPr>
              <a:t>: que contenga cierto texto en la tabla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attrs</a:t>
            </a:r>
            <a:r>
              <a:rPr lang="es-ES" sz="2500" dirty="0">
                <a:latin typeface="+mj-lt"/>
              </a:rPr>
              <a:t>: que contenga ciertos atributos en el HTML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El resto de los parámetros usuales de las funciones </a:t>
            </a:r>
            <a:r>
              <a:rPr lang="es-ES" sz="2500" dirty="0" err="1">
                <a:latin typeface="Consolas" panose="020B0609020204030204" pitchFamily="49" charset="0"/>
              </a:rPr>
              <a:t>read</a:t>
            </a:r>
            <a:r>
              <a:rPr lang="es-ES" sz="2500" dirty="0">
                <a:latin typeface="Consolas" panose="020B0609020204030204" pitchFamily="49" charset="0"/>
              </a:rPr>
              <a:t>_... </a:t>
            </a:r>
            <a:r>
              <a:rPr lang="es-ES" sz="2500" dirty="0">
                <a:latin typeface="+mj-lt"/>
              </a:rPr>
              <a:t>de </a:t>
            </a:r>
            <a:r>
              <a:rPr lang="es-ES" sz="2500" dirty="0">
                <a:latin typeface="Consolas" panose="020B0609020204030204" pitchFamily="49" charset="0"/>
              </a:rPr>
              <a:t>Pandas</a:t>
            </a:r>
            <a:r>
              <a:rPr lang="es-ES" sz="2500" dirty="0">
                <a:latin typeface="+mj-lt"/>
              </a:rPr>
              <a:t> está disponible.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Importante, porque las tablas en páginas web usualmente no están bien definidas.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E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476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11181" y="6946560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onsolas" panose="020B0609020204030204" pitchFamily="49" charset="0"/>
              </a:rPr>
              <a:t>read_html</a:t>
            </a:r>
            <a:r>
              <a:rPr lang="es-ES" sz="4000" dirty="0">
                <a:latin typeface="Consolas" panose="020B0609020204030204" pitchFamily="49" charset="0"/>
              </a:rPr>
              <a:t>() </a:t>
            </a:r>
            <a:r>
              <a:rPr lang="es-ES" sz="4000" dirty="0">
                <a:latin typeface="+mj-lt"/>
              </a:rPr>
              <a:t>(cont.)</a:t>
            </a:r>
            <a:endParaRPr lang="es-UY" sz="4000" dirty="0"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79289A-A137-4572-AE0F-6AE98CD2EF52}"/>
              </a:ext>
            </a:extLst>
          </p:cNvPr>
          <p:cNvSpPr txBox="1"/>
          <p:nvPr/>
        </p:nvSpPr>
        <p:spPr>
          <a:xfrm>
            <a:off x="266330" y="1946843"/>
            <a:ext cx="8611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Esta función requiere un </a:t>
            </a:r>
            <a:r>
              <a:rPr lang="es-ES" sz="2500" dirty="0" err="1">
                <a:latin typeface="+mj-lt"/>
              </a:rPr>
              <a:t>backend</a:t>
            </a:r>
            <a:r>
              <a:rPr lang="es-ES" sz="2500" dirty="0">
                <a:latin typeface="+mj-lt"/>
              </a:rPr>
              <a:t> para leer el HTML. Deberíamos tener instalado alguno de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+mj-lt"/>
              </a:rPr>
              <a:t>BeautifulSoup</a:t>
            </a:r>
            <a:endParaRPr lang="es-ES" sz="2500" dirty="0">
              <a:latin typeface="+mj-lt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html5lib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+mj-lt"/>
              </a:rPr>
              <a:t>lxml</a:t>
            </a:r>
            <a:endParaRPr lang="es-ES" sz="25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Dado que requiere un tag específico, esta función no siempre será suficiente. En esos casos vamos a tener que hacer uso de </a:t>
            </a:r>
            <a:r>
              <a:rPr lang="es-ES" sz="2500" dirty="0" err="1">
                <a:latin typeface="+mj-lt"/>
              </a:rPr>
              <a:t>requests</a:t>
            </a:r>
            <a:r>
              <a:rPr lang="es-ES" sz="2500" dirty="0">
                <a:latin typeface="+mj-lt"/>
              </a:rPr>
              <a:t> y </a:t>
            </a:r>
            <a:r>
              <a:rPr lang="es-ES" sz="2500" dirty="0" err="1">
                <a:latin typeface="+mj-lt"/>
              </a:rPr>
              <a:t>BeautifulSoup</a:t>
            </a:r>
            <a:r>
              <a:rPr lang="es-ES" sz="25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919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5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Web </a:t>
            </a:r>
            <a:r>
              <a:rPr lang="es-ES" dirty="0" err="1"/>
              <a:t>Scraping</a:t>
            </a:r>
            <a:r>
              <a:rPr lang="es-ES" dirty="0"/>
              <a:t> </a:t>
            </a:r>
          </a:p>
          <a:p>
            <a:r>
              <a:rPr lang="es-ES" dirty="0"/>
              <a:t>con </a:t>
            </a:r>
            <a:r>
              <a:rPr lang="es-ES" dirty="0">
                <a:latin typeface="Consolas" panose="020B0609020204030204" pitchFamily="49" charset="0"/>
              </a:rPr>
              <a:t>Pandas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C5BE5E6-33BC-46BD-BD4D-085E3EFD0066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Análisis de datos con Python | </a:t>
            </a:r>
            <a:r>
              <a:rPr lang="es-ES" sz="4000" dirty="0" err="1"/>
              <a:t>Scraping</a:t>
            </a:r>
            <a:endParaRPr lang="es-ES" sz="4000" dirty="0"/>
          </a:p>
          <a:p>
            <a:r>
              <a:rPr lang="es-ES" sz="2600" dirty="0"/>
              <a:t>Rafael Xavier, 2021</a:t>
            </a:r>
          </a:p>
        </p:txBody>
      </p:sp>
    </p:spTree>
    <p:extLst>
      <p:ext uri="{BB962C8B-B14F-4D97-AF65-F5344CB8AC3E}">
        <p14:creationId xmlns:p14="http://schemas.microsoft.com/office/powerpoint/2010/main" val="287760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</TotalTime>
  <Words>255</Words>
  <Application>Microsoft Office PowerPoint</Application>
  <PresentationFormat>Presentación en pantalla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Consolas</vt:lpstr>
      <vt:lpstr>Tema de Office</vt:lpstr>
      <vt:lpstr>Para agregar diapositivas nuevas, siempre duplicar la segunda diapo.</vt:lpstr>
      <vt:lpstr>Presentación de PowerPoint</vt:lpstr>
      <vt:lpstr>Presentación de PowerPoint</vt:lpstr>
      <vt:lpstr>Presentación de PowerPoint</vt:lpstr>
      <vt:lpstr>Para agregar diapositivas nuevas, siempre duplicar la segunda diapo.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Jazmin Guerra - Instituto CPE</dc:creator>
  <cp:lastModifiedBy>Rafael Xavier</cp:lastModifiedBy>
  <cp:revision>47</cp:revision>
  <dcterms:created xsi:type="dcterms:W3CDTF">2019-08-09T21:46:40Z</dcterms:created>
  <dcterms:modified xsi:type="dcterms:W3CDTF">2021-04-30T05:24:33Z</dcterms:modified>
</cp:coreProperties>
</file>