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6" r:id="rId4"/>
    <p:sldId id="283" r:id="rId5"/>
    <p:sldId id="279" r:id="rId6"/>
    <p:sldId id="274" r:id="rId7"/>
    <p:sldId id="286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07/08/2023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07/08/2023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Matplotlib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</a:rPr>
              <a:t>Visualización de datos con Python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Qué puede hacer MPL?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 que usualmente entendemos como gráfica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Líneas, barras (horizontal y vertical), histogramas, pie-charts, </a:t>
            </a:r>
            <a:r>
              <a:rPr lang="es-ES" sz="2500" dirty="0" err="1">
                <a:latin typeface="+mj-lt"/>
              </a:rPr>
              <a:t>scatter</a:t>
            </a:r>
            <a:r>
              <a:rPr lang="es-ES" sz="2500" dirty="0">
                <a:latin typeface="+mj-lt"/>
              </a:rPr>
              <a:t>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Gráficos 3D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Tablas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Imágenes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Gráficos animados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Otros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4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Las dos interfaces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Matplotlib</a:t>
            </a:r>
            <a:r>
              <a:rPr lang="es-ES" sz="2500" dirty="0">
                <a:latin typeface="+mj-lt"/>
              </a:rPr>
              <a:t> tiene dos formas de uso que pueden producir las mismas figuras.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primera es OOP (</a:t>
            </a:r>
            <a:r>
              <a:rPr lang="es-ES" sz="2500" dirty="0" err="1">
                <a:latin typeface="+mj-lt"/>
              </a:rPr>
              <a:t>object-oriented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+mj-lt"/>
              </a:rPr>
              <a:t>programming</a:t>
            </a:r>
            <a:r>
              <a:rPr lang="es-ES" sz="2500" dirty="0">
                <a:latin typeface="+mj-lt"/>
              </a:rPr>
              <a:t>), con una sintaxis más “</a:t>
            </a:r>
            <a:r>
              <a:rPr lang="es-ES" sz="2500" dirty="0" err="1">
                <a:latin typeface="+mj-lt"/>
              </a:rPr>
              <a:t>pythonic</a:t>
            </a:r>
            <a:r>
              <a:rPr lang="es-ES" sz="2500" dirty="0">
                <a:latin typeface="+mj-lt"/>
              </a:rPr>
              <a:t>”.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segunda es </a:t>
            </a:r>
            <a:r>
              <a:rPr lang="es-ES" sz="2500" dirty="0" err="1">
                <a:latin typeface="+mj-lt"/>
              </a:rPr>
              <a:t>pyplot</a:t>
            </a:r>
            <a:r>
              <a:rPr lang="es-ES" sz="2500" dirty="0">
                <a:latin typeface="+mj-lt"/>
              </a:rPr>
              <a:t>, una interfaz “</a:t>
            </a:r>
            <a:r>
              <a:rPr lang="es-ES" sz="2500" dirty="0" err="1">
                <a:latin typeface="+mj-lt"/>
              </a:rPr>
              <a:t>stateful</a:t>
            </a:r>
            <a:r>
              <a:rPr lang="es-ES" sz="2500" dirty="0">
                <a:latin typeface="+mj-lt"/>
              </a:rPr>
              <a:t>”, en el que el sistema mantiene una figura y </a:t>
            </a:r>
            <a:r>
              <a:rPr lang="es-ES" sz="2500" dirty="0" err="1">
                <a:latin typeface="+mj-lt"/>
              </a:rPr>
              <a:t>axes</a:t>
            </a:r>
            <a:r>
              <a:rPr lang="es-ES" sz="2500" dirty="0">
                <a:latin typeface="+mj-lt"/>
              </a:rPr>
              <a:t> activos.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En general vamos a preferir la primera por estar más alineada con como hacemos las cosas en Python.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47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Herencia de MATLAB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Hay una tercera interfaz que hoy en día no es recomendada por los desarrolladores.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Permite que MPL funcione prácticamente como en MATLAB.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Básicamente, importa todo </a:t>
            </a:r>
            <a:r>
              <a:rPr lang="es-ES" sz="2500" dirty="0" err="1">
                <a:latin typeface="+mj-lt"/>
              </a:rPr>
              <a:t>numpy</a:t>
            </a:r>
            <a:r>
              <a:rPr lang="es-ES" sz="2500" dirty="0">
                <a:latin typeface="+mj-lt"/>
              </a:rPr>
              <a:t> y todo </a:t>
            </a:r>
            <a:r>
              <a:rPr lang="es-ES" sz="2500" dirty="0" err="1">
                <a:latin typeface="+mj-lt"/>
              </a:rPr>
              <a:t>matplotlib.pyplot</a:t>
            </a:r>
            <a:r>
              <a:rPr lang="es-ES" sz="2500" dirty="0">
                <a:latin typeface="+mj-lt"/>
              </a:rPr>
              <a:t> usando </a:t>
            </a:r>
            <a:r>
              <a:rPr lang="es-ES" sz="2500" dirty="0" err="1">
                <a:latin typeface="+mj-lt"/>
              </a:rPr>
              <a:t>wildcard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+mj-lt"/>
              </a:rPr>
              <a:t>imports</a:t>
            </a:r>
            <a:endParaRPr lang="es-ES" sz="2500" dirty="0">
              <a:latin typeface="+mj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from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matplotlib.pylab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import</a:t>
            </a:r>
            <a:r>
              <a:rPr lang="es-ES" sz="2500" dirty="0">
                <a:latin typeface="Consolas" panose="020B0609020204030204" pitchFamily="49" charset="0"/>
              </a:rPr>
              <a:t> *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Esto es muy desaconsejado, porque puede generar </a:t>
            </a:r>
            <a:r>
              <a:rPr lang="es-ES" sz="2500" dirty="0" err="1">
                <a:latin typeface="+mj-lt"/>
              </a:rPr>
              <a:t>name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+mj-lt"/>
              </a:rPr>
              <a:t>collisions</a:t>
            </a:r>
            <a:r>
              <a:rPr lang="es-ES" sz="25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70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48A4E-0E04-43DA-B8DF-32212C5FB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5</a:t>
            </a:fld>
            <a:endParaRPr lang="es-ES" dirty="0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6B49D15C-2DF6-4F94-8D34-8A5666C7B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16" y="1609076"/>
            <a:ext cx="4520954" cy="45209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9761D0-BB91-42FE-A9B1-82626C08C565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Una </a:t>
            </a:r>
            <a:r>
              <a:rPr lang="es-ES" sz="4000" dirty="0">
                <a:latin typeface="Consolas" panose="020B0609020204030204" pitchFamily="49" charset="0"/>
              </a:rPr>
              <a:t>Figure</a:t>
            </a:r>
            <a:r>
              <a:rPr lang="es-ES" sz="4000" dirty="0">
                <a:latin typeface="+mj-lt"/>
              </a:rPr>
              <a:t> es un conjunto de objetos</a:t>
            </a:r>
            <a:endParaRPr lang="es-UY" sz="4000" dirty="0">
              <a:latin typeface="+mj-lt"/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7A395DED-5FD8-4039-B70D-B77339577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1914292"/>
            <a:ext cx="4047529" cy="42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5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Objetos </a:t>
            </a:r>
            <a:r>
              <a:rPr lang="es-ES" sz="4000" dirty="0" err="1">
                <a:latin typeface="+mj-lt"/>
              </a:rPr>
              <a:t>Matplotlib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Consolas" panose="020B0609020204030204" pitchFamily="49" charset="0"/>
              </a:rPr>
              <a:t>Figure</a:t>
            </a:r>
            <a:r>
              <a:rPr lang="es-ES" sz="2500" dirty="0">
                <a:latin typeface="+mj-lt"/>
              </a:rPr>
              <a:t> es la totalidad de lo que se “ve”. Puede incluir varios o ningún </a:t>
            </a:r>
            <a:r>
              <a:rPr lang="es-ES" sz="2500" dirty="0" err="1">
                <a:latin typeface="Consolas" panose="020B0609020204030204" pitchFamily="49" charset="0"/>
              </a:rPr>
              <a:t>axes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Axes</a:t>
            </a:r>
            <a:r>
              <a:rPr lang="es-ES" sz="2500" dirty="0">
                <a:latin typeface="+mj-lt"/>
              </a:rPr>
              <a:t> es la región de la imagen donde se representan los datos. Esencialmente, lo que se entiende por gráfico.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Consolas" panose="020B0609020204030204" pitchFamily="49" charset="0"/>
              </a:rPr>
              <a:t>Axis</a:t>
            </a:r>
            <a:r>
              <a:rPr lang="es-ES" sz="2500" dirty="0">
                <a:latin typeface="+mj-lt"/>
              </a:rPr>
              <a:t> son los ejes de los </a:t>
            </a:r>
            <a:r>
              <a:rPr lang="es-ES" sz="2500" dirty="0" err="1">
                <a:latin typeface="Consolas" panose="020B0609020204030204" pitchFamily="49" charset="0"/>
              </a:rPr>
              <a:t>axes</a:t>
            </a:r>
            <a:r>
              <a:rPr lang="es-ES" sz="2500" dirty="0">
                <a:latin typeface="+mj-lt"/>
              </a:rPr>
              <a:t>. No confundir.</a:t>
            </a:r>
            <a:endParaRPr lang="es-E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Integración con otras librerías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Varias de las librerías de visualización estática están construidas sobre MPL.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Eso significa que pueden ser extendidas por MPL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ejemplo, fijar los límites de los ejes no es algo que </a:t>
            </a:r>
            <a:r>
              <a:rPr lang="es-ES" sz="2500" dirty="0" err="1">
                <a:latin typeface="+mj-lt"/>
              </a:rPr>
              <a:t>Seaborn</a:t>
            </a:r>
            <a:r>
              <a:rPr lang="es-ES" sz="2500" dirty="0">
                <a:latin typeface="+mj-lt"/>
              </a:rPr>
              <a:t> permita por defecto.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Pero esta es funcionalidad básica de MPL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Seaborn</a:t>
            </a:r>
            <a:r>
              <a:rPr lang="es-ES" sz="2500" dirty="0">
                <a:latin typeface="+mj-lt"/>
              </a:rPr>
              <a:t> también permite pasarle un </a:t>
            </a:r>
            <a:r>
              <a:rPr lang="es-ES" sz="2500" dirty="0" err="1">
                <a:latin typeface="+mj-lt"/>
              </a:rPr>
              <a:t>axes</a:t>
            </a:r>
            <a:r>
              <a:rPr lang="es-ES" sz="2500" dirty="0">
                <a:latin typeface="+mj-lt"/>
              </a:rPr>
              <a:t> a sus gráficos, y todas las modificaciones a ese </a:t>
            </a:r>
            <a:r>
              <a:rPr lang="es-ES" sz="2500" dirty="0" err="1">
                <a:latin typeface="+mj-lt"/>
              </a:rPr>
              <a:t>axes</a:t>
            </a:r>
            <a:r>
              <a:rPr lang="es-ES" sz="2500" dirty="0">
                <a:latin typeface="+mj-lt"/>
              </a:rPr>
              <a:t> se verán reflejadas en el gráfico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Como en pandas.</a:t>
            </a:r>
          </a:p>
        </p:txBody>
      </p:sp>
    </p:spTree>
    <p:extLst>
      <p:ext uri="{BB962C8B-B14F-4D97-AF65-F5344CB8AC3E}">
        <p14:creationId xmlns:p14="http://schemas.microsoft.com/office/powerpoint/2010/main" val="161839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8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Matplotlib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</a:rPr>
              <a:t>Visualización de datos con Python</a:t>
            </a:r>
          </a:p>
        </p:txBody>
      </p:sp>
    </p:spTree>
    <p:extLst>
      <p:ext uri="{BB962C8B-B14F-4D97-AF65-F5344CB8AC3E}">
        <p14:creationId xmlns:p14="http://schemas.microsoft.com/office/powerpoint/2010/main" val="2342787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341</Words>
  <Application>Microsoft Office PowerPoint</Application>
  <PresentationFormat>Presentación en pantalla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Consolas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agregar diapositivas nuevas, siempre duplicar la segunda diapo.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Diploma Data Science</cp:lastModifiedBy>
  <cp:revision>37</cp:revision>
  <dcterms:created xsi:type="dcterms:W3CDTF">2019-08-09T21:46:40Z</dcterms:created>
  <dcterms:modified xsi:type="dcterms:W3CDTF">2023-08-07T16:00:43Z</dcterms:modified>
</cp:coreProperties>
</file>