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U+cCOZPdH5Zto5mBAF44yTo+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006f1ffc4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006f1ffc4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06f1ffc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6006f1ffc4_0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006f1ffc4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6006f1ffc4_0_1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006f1ffc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6006f1ffc4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006f1ffc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006f1ffc4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06f1ff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006f1ffc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006f1ffc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006f1ffc4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4602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0" y="174538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s-E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Seaborn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99134" y="31859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datos con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API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266330" y="1946843"/>
            <a:ext cx="8611340" cy="43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Seaborn está organizado en forma “flat”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funciones se usan a partir del módulo seaborn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seaborn as sns</a:t>
            </a:r>
            <a:endParaRPr b="0" i="0" sz="2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sns.boxplot(…)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de cada categoría (relplot, catplot…) suelen tener los mismos parámetros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general, todas las funciones aceptan tres parámetros que permiten agregar dimensiones a la visualización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hue, size y style</a:t>
            </a:r>
            <a:endParaRPr b="0" i="0" sz="2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Además, en funciones que crean grids, podemos definir el parámetro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crear gráficos a partir de valores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6006f1ffc4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6006f1ffc4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6006f1ffc4_0_12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6006f1ffc4_0_127"/>
          <p:cNvSpPr txBox="1"/>
          <p:nvPr/>
        </p:nvSpPr>
        <p:spPr>
          <a:xfrm>
            <a:off x="266330" y="10031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API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6006f1ffc4_0_127"/>
          <p:cNvSpPr txBox="1"/>
          <p:nvPr/>
        </p:nvSpPr>
        <p:spPr>
          <a:xfrm>
            <a:off x="106700" y="2256050"/>
            <a:ext cx="21972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Ejemplo de uso parámetros </a:t>
            </a:r>
            <a:r>
              <a:rPr b="1" lang="es-ES" sz="2500"/>
              <a:t>hue, size, style.</a:t>
            </a:r>
            <a:endParaRPr b="1" sz="2500"/>
          </a:p>
        </p:txBody>
      </p:sp>
      <p:pic>
        <p:nvPicPr>
          <p:cNvPr id="193" name="Google Shape;193;g26006f1ffc4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075" y="2256051"/>
            <a:ext cx="6435075" cy="38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6006f1ffc4_0_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2444" y="1750250"/>
            <a:ext cx="53054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6006f1ffc4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6006f1ffc4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6006f1ffc4_0_11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6006f1ffc4_0_110"/>
          <p:cNvSpPr txBox="1"/>
          <p:nvPr/>
        </p:nvSpPr>
        <p:spPr>
          <a:xfrm>
            <a:off x="266330" y="10031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API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26006f1ffc4_0_110"/>
          <p:cNvPicPr preferRelativeResize="0"/>
          <p:nvPr/>
        </p:nvPicPr>
        <p:blipFill rotWithShape="1">
          <a:blip r:embed="rId5">
            <a:alphaModFix/>
          </a:blip>
          <a:srcRect b="92499" l="0" r="0" t="0"/>
          <a:stretch/>
        </p:blipFill>
        <p:spPr>
          <a:xfrm>
            <a:off x="1143850" y="1711171"/>
            <a:ext cx="7373625" cy="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6006f1ffc4_0_110"/>
          <p:cNvSpPr txBox="1"/>
          <p:nvPr/>
        </p:nvSpPr>
        <p:spPr>
          <a:xfrm>
            <a:off x="106700" y="2256050"/>
            <a:ext cx="21972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Ejemplo de uso parámetro </a:t>
            </a:r>
            <a:r>
              <a:rPr b="1" lang="es-ES" sz="2500"/>
              <a:t>col</a:t>
            </a:r>
            <a:endParaRPr b="1" sz="2500"/>
          </a:p>
        </p:txBody>
      </p:sp>
      <p:pic>
        <p:nvPicPr>
          <p:cNvPr id="205" name="Google Shape;205;g26006f1ffc4_0_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725" y="2078287"/>
            <a:ext cx="4183576" cy="41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funciones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266330" y="1946843"/>
            <a:ext cx="861134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jointplot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pairplot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encajan en la categorización anterior, pero son útiles para reconocimiento del dataset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heatmap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 mapas de calor – útil por ejemplo para ver matrices de correlaciones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6006f1ffc4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6006f1ffc4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6006f1ffc4_0_14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6006f1ffc4_0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900" y="979950"/>
            <a:ext cx="4898415" cy="4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6006f1ffc4_0_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00" y="1440550"/>
            <a:ext cx="5652324" cy="481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6006f1ffc4_0_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3575" y="2387752"/>
            <a:ext cx="3309200" cy="24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6006f1ffc4_0_144"/>
          <p:cNvSpPr txBox="1"/>
          <p:nvPr/>
        </p:nvSpPr>
        <p:spPr>
          <a:xfrm>
            <a:off x="5725525" y="1941100"/>
            <a:ext cx="1855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/>
              <a:t>Headmap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/>
          <p:nvPr/>
        </p:nvSpPr>
        <p:spPr>
          <a:xfrm>
            <a:off x="0" y="174538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s-E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Seaborn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99134" y="31859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datos con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qué Seaborn?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66330" y="1946843"/>
            <a:ext cx="8611340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abstracción útil sobre MPL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usualmente lleva muchas líneas en MPL se puede hacer en un comando en Seaborn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Extendible con MPL – muchas de las funciones devuelven instancias de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plt.Axes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How to Build Beautiful Plots with Python and Seaborn" id="79" name="Google Shape;7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9953" y="4066289"/>
            <a:ext cx="3476846" cy="19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2984" y="3962779"/>
            <a:ext cx="2254102" cy="225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66330" y="1946843"/>
            <a:ext cx="861134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tres grandes tipos de gráficos dependiendo de los datos que queremos visualizar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pción generada automáticamente"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1240" y="2889490"/>
            <a:ext cx="4621520" cy="333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66330" y="1946843"/>
            <a:ext cx="861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Relplot: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usa cuando ambas variables son continuas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a&#10;&#10;Descripción generada automáticamente" id="100" name="Google Shape;100;p4"/>
          <p:cNvPicPr preferRelativeResize="0"/>
          <p:nvPr/>
        </p:nvPicPr>
        <p:blipFill rotWithShape="1">
          <a:blip r:embed="rId5">
            <a:alphaModFix/>
          </a:blip>
          <a:srcRect b="0" l="0" r="66138" t="0"/>
          <a:stretch/>
        </p:blipFill>
        <p:spPr>
          <a:xfrm>
            <a:off x="361893" y="2512525"/>
            <a:ext cx="1564899" cy="3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3728" y="2652240"/>
            <a:ext cx="3057125" cy="30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7778" y="3009106"/>
            <a:ext cx="3528872" cy="2622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2343550" y="25642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Scatterplot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696350" y="25642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Lineplot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006f1ffc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006f1ffc4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006f1ffc4_0_3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6006f1ffc4_0_37"/>
          <p:cNvSpPr txBox="1"/>
          <p:nvPr/>
        </p:nvSpPr>
        <p:spPr>
          <a:xfrm>
            <a:off x="190130" y="6983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6006f1ffc4_0_37"/>
          <p:cNvSpPr txBox="1"/>
          <p:nvPr/>
        </p:nvSpPr>
        <p:spPr>
          <a:xfrm>
            <a:off x="190130" y="1261043"/>
            <a:ext cx="8611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Displot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usa para ver distribuciones de una variable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a&#10;&#10;Descripción generada automáticamente" id="114" name="Google Shape;114;g26006f1ffc4_0_37"/>
          <p:cNvPicPr preferRelativeResize="0"/>
          <p:nvPr/>
        </p:nvPicPr>
        <p:blipFill rotWithShape="1">
          <a:blip r:embed="rId5">
            <a:alphaModFix/>
          </a:blip>
          <a:srcRect b="0" l="33236" r="34597" t="0"/>
          <a:stretch/>
        </p:blipFill>
        <p:spPr>
          <a:xfrm>
            <a:off x="179325" y="2652238"/>
            <a:ext cx="1486475" cy="3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6006f1ffc4_0_37"/>
          <p:cNvSpPr txBox="1"/>
          <p:nvPr/>
        </p:nvSpPr>
        <p:spPr>
          <a:xfrm>
            <a:off x="1962550" y="16498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histplot</a:t>
            </a:r>
            <a:endParaRPr b="1" sz="1900">
              <a:solidFill>
                <a:schemeClr val="accent1"/>
              </a:solidFill>
            </a:endParaRPr>
          </a:p>
        </p:txBody>
      </p:sp>
      <p:pic>
        <p:nvPicPr>
          <p:cNvPr id="116" name="Google Shape;116;g26006f1ffc4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8200" y="2185950"/>
            <a:ext cx="2605332" cy="18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6006f1ffc4_0_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9149" y="2033547"/>
            <a:ext cx="2762776" cy="20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6006f1ffc4_0_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5294" y="4434194"/>
            <a:ext cx="2327400" cy="1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6006f1ffc4_0_37"/>
          <p:cNvSpPr txBox="1"/>
          <p:nvPr/>
        </p:nvSpPr>
        <p:spPr>
          <a:xfrm>
            <a:off x="5696350" y="16498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kdeplot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120" name="Google Shape;120;g26006f1ffc4_0_37"/>
          <p:cNvSpPr txBox="1"/>
          <p:nvPr/>
        </p:nvSpPr>
        <p:spPr>
          <a:xfrm>
            <a:off x="2038750" y="40120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ecdf</a:t>
            </a:r>
            <a:r>
              <a:rPr b="1" lang="es-ES" sz="1900">
                <a:solidFill>
                  <a:schemeClr val="accent1"/>
                </a:solidFill>
              </a:rPr>
              <a:t>plot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121" name="Google Shape;121;g26006f1ffc4_0_37"/>
          <p:cNvSpPr txBox="1"/>
          <p:nvPr/>
        </p:nvSpPr>
        <p:spPr>
          <a:xfrm>
            <a:off x="5696350" y="40120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rugplot</a:t>
            </a:r>
            <a:endParaRPr b="1" sz="1900">
              <a:solidFill>
                <a:schemeClr val="accent1"/>
              </a:solidFill>
            </a:endParaRPr>
          </a:p>
        </p:txBody>
      </p:sp>
      <p:pic>
        <p:nvPicPr>
          <p:cNvPr id="122" name="Google Shape;122;g26006f1ffc4_0_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6700" y="4434200"/>
            <a:ext cx="2396251" cy="17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6006f1ffc4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006f1ffc4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6006f1ffc4_0_69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6006f1ffc4_0_69"/>
          <p:cNvSpPr txBox="1"/>
          <p:nvPr/>
        </p:nvSpPr>
        <p:spPr>
          <a:xfrm>
            <a:off x="190130" y="6983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006f1ffc4_0_69"/>
          <p:cNvSpPr txBox="1"/>
          <p:nvPr/>
        </p:nvSpPr>
        <p:spPr>
          <a:xfrm>
            <a:off x="113925" y="1261050"/>
            <a:ext cx="930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Catplot: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cuando al menos una de las variables es categórica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a&#10;&#10;Descripción generada automáticamente" id="132" name="Google Shape;132;g26006f1ffc4_0_69"/>
          <p:cNvPicPr preferRelativeResize="0"/>
          <p:nvPr/>
        </p:nvPicPr>
        <p:blipFill rotWithShape="1">
          <a:blip r:embed="rId5">
            <a:alphaModFix/>
          </a:blip>
          <a:srcRect b="0" l="66248" r="0" t="3920"/>
          <a:stretch/>
        </p:blipFill>
        <p:spPr>
          <a:xfrm>
            <a:off x="103125" y="1890250"/>
            <a:ext cx="1559750" cy="32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006f1ffc4_0_69"/>
          <p:cNvSpPr txBox="1"/>
          <p:nvPr/>
        </p:nvSpPr>
        <p:spPr>
          <a:xfrm>
            <a:off x="1810150" y="16498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boxplot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134" name="Google Shape;134;g26006f1ffc4_0_69"/>
          <p:cNvSpPr txBox="1"/>
          <p:nvPr/>
        </p:nvSpPr>
        <p:spPr>
          <a:xfrm>
            <a:off x="4400950" y="16498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barplot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135" name="Google Shape;135;g26006f1ffc4_0_69"/>
          <p:cNvSpPr txBox="1"/>
          <p:nvPr/>
        </p:nvSpPr>
        <p:spPr>
          <a:xfrm>
            <a:off x="1886350" y="38596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stripplot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136" name="Google Shape;136;g26006f1ffc4_0_69"/>
          <p:cNvSpPr txBox="1"/>
          <p:nvPr/>
        </p:nvSpPr>
        <p:spPr>
          <a:xfrm>
            <a:off x="6763150" y="16498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violinplot</a:t>
            </a:r>
            <a:endParaRPr b="1" sz="1900">
              <a:solidFill>
                <a:schemeClr val="accent1"/>
              </a:solidFill>
            </a:endParaRPr>
          </a:p>
        </p:txBody>
      </p:sp>
      <p:pic>
        <p:nvPicPr>
          <p:cNvPr id="137" name="Google Shape;137;g26006f1ffc4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1475" y="4322701"/>
            <a:ext cx="2098200" cy="15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6006f1ffc4_0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1125" y="2168888"/>
            <a:ext cx="2560536" cy="173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6006f1ffc4_0_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9900" y="2168899"/>
            <a:ext cx="2103649" cy="15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6006f1ffc4_0_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7953" y="2226269"/>
            <a:ext cx="1786275" cy="137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6006f1ffc4_0_69"/>
          <p:cNvSpPr txBox="1"/>
          <p:nvPr/>
        </p:nvSpPr>
        <p:spPr>
          <a:xfrm>
            <a:off x="4400950" y="38596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swarmplot</a:t>
            </a:r>
            <a:endParaRPr b="1" sz="1900">
              <a:solidFill>
                <a:schemeClr val="accent1"/>
              </a:solidFill>
            </a:endParaRPr>
          </a:p>
        </p:txBody>
      </p:sp>
      <p:pic>
        <p:nvPicPr>
          <p:cNvPr id="142" name="Google Shape;142;g26006f1ffc4_0_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2075" y="4268825"/>
            <a:ext cx="2410583" cy="1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6006f1ffc4_0_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0425" y="4312741"/>
            <a:ext cx="2098200" cy="15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6006f1ffc4_0_69"/>
          <p:cNvSpPr txBox="1"/>
          <p:nvPr/>
        </p:nvSpPr>
        <p:spPr>
          <a:xfrm>
            <a:off x="6763150" y="3859625"/>
            <a:ext cx="223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accent1"/>
                </a:solidFill>
              </a:rPr>
              <a:t>pointplot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006f1ffc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6006f1ffc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006f1ffc4_0_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6006f1ffc4_0_0"/>
          <p:cNvSpPr txBox="1"/>
          <p:nvPr/>
        </p:nvSpPr>
        <p:spPr>
          <a:xfrm>
            <a:off x="266330" y="10031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6006f1ffc4_0_0"/>
          <p:cNvSpPr txBox="1"/>
          <p:nvPr/>
        </p:nvSpPr>
        <p:spPr>
          <a:xfrm>
            <a:off x="266330" y="1946843"/>
            <a:ext cx="8611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seaborn.relplot(), seaborn.displot() y seaborn.catplot()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generan figuras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son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plt.Figure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sino un objeto especial de Seaborn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útiles para generar una figura con varios gráficos</a:t>
            </a:r>
            <a:endParaRPr/>
          </a:p>
        </p:txBody>
      </p:sp>
      <p:sp>
        <p:nvSpPr>
          <p:cNvPr id="154" name="Google Shape;154;g26006f1ffc4_0_0"/>
          <p:cNvSpPr txBox="1"/>
          <p:nvPr/>
        </p:nvSpPr>
        <p:spPr>
          <a:xfrm>
            <a:off x="1130925" y="4787625"/>
            <a:ext cx="426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D85C6"/>
                </a:solidFill>
              </a:rPr>
              <a:t>https://seaborn.pydata.org/</a:t>
            </a:r>
            <a:endParaRPr b="1" sz="2000">
              <a:solidFill>
                <a:srgbClr val="3D85C6"/>
              </a:solidFill>
            </a:endParaRPr>
          </a:p>
        </p:txBody>
      </p:sp>
      <p:sp>
        <p:nvSpPr>
          <p:cNvPr id="155" name="Google Shape;155;g26006f1ffc4_0_0"/>
          <p:cNvSpPr txBox="1"/>
          <p:nvPr/>
        </p:nvSpPr>
        <p:spPr>
          <a:xfrm>
            <a:off x="673725" y="4482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/>
              <a:t>Mayor información: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módulo a su vez tiene otras funciones que sí generan Axes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seaborn.scatterplot()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un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plt.Axes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scatterplot entre dos variables continuas.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combinar con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plt.subplots(),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que aceptan un parámetro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DataFrame.plot()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6006f1ffc4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6006f1ffc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6006f1ffc4_0_101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6006f1ffc4_0_101"/>
          <p:cNvSpPr txBox="1"/>
          <p:nvPr/>
        </p:nvSpPr>
        <p:spPr>
          <a:xfrm>
            <a:off x="190130" y="7745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6006f1ffc4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4725" y="2026452"/>
            <a:ext cx="568642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6006f1ffc4_0_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479" y="1458675"/>
            <a:ext cx="5794423" cy="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2019-08-09T21:46:40Z</dcterms:created>
  <dc:creator>Jazmin Guerra - Instituto CPE</dc:creator>
</cp:coreProperties>
</file>