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NO9u08myZwohZUNeAhWfV3Ie4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42b23b6e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742b23b6e3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55ca3cb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755ca3cb6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55ca3cb6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755ca3cb68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55ca3cb6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755ca3cb68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5ca3cb6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755ca3cb68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://titanicexplainer.herokuapp.com/classifi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932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0" y="174538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Plotly Dash</a:t>
            </a:r>
            <a:endParaRPr sz="6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Express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99134" y="31859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datos con Python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 | Layout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266330" y="1718243"/>
            <a:ext cx="8611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Br: espacio en blanco horizontal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	link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todo lo demás se usa Dash Core Components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Dropdowns: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Menús desplegables que permiten al usuario seleccionar una opción de una lista.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boxes: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 de entrada de texto donde los usuarios pueden escribir o ingresar información.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Checklists: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Listas de verificación que los usuarios pueden marcar o desmarcar.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pickers: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Selección de fechas mediante un calendario interactivo.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abs: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Pestañas que organizan el contenido en diferentes secciones.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Sliders: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Controles deslizantes que permiten a los usuarios elegir un valor dentro de un rango.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266330" y="6983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 | Callbacks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66325" y="1337250"/>
            <a:ext cx="850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651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elementos del layout pueden tener </a:t>
            </a:r>
            <a:r>
              <a:rPr lang="es-E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tienen parámetros adicionales que pueden ser modificables.</a:t>
            </a:r>
            <a:endParaRPr sz="1300"/>
          </a:p>
          <a:p>
            <a:pPr indent="-5651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el parámetro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objeto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dash_html_components.A()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 a dónde dirige ese link</a:t>
            </a:r>
            <a:endParaRPr sz="1300"/>
          </a:p>
          <a:p>
            <a:pPr indent="-5651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Estos parámetros pueden ser modificables por callbacks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de los parámetros más relevantes es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básicamente refiere a todos los elementos que el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contiene</a:t>
            </a:r>
            <a:endParaRPr sz="1300"/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25" y="4754250"/>
            <a:ext cx="7973200" cy="12942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8"/>
          <p:cNvSpPr/>
          <p:nvPr/>
        </p:nvSpPr>
        <p:spPr>
          <a:xfrm>
            <a:off x="4598225" y="5388025"/>
            <a:ext cx="2529600" cy="304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17096" l="0" r="0" t="22106"/>
          <a:stretch/>
        </p:blipFill>
        <p:spPr>
          <a:xfrm>
            <a:off x="2560500" y="2888350"/>
            <a:ext cx="1355325" cy="3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3549025" y="5106350"/>
            <a:ext cx="4731300" cy="888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 | Callbacks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266330" y="1946843"/>
            <a:ext cx="86112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461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callback recibe una serie de </a:t>
            </a:r>
            <a:r>
              <a:rPr lang="es-E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(cosas que el usuario hace, como clickear un botón, o elegir un elemento de una lista desplegable) y </a:t>
            </a:r>
            <a:r>
              <a:rPr lang="es-E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(cosas que “están”, como que un checkbox está marcado), y modifica una serie de </a:t>
            </a:r>
            <a:r>
              <a:rPr lang="es-E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000"/>
          </a:p>
          <a:p>
            <a:pPr indent="-5461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opcional</a:t>
            </a:r>
            <a:endParaRPr sz="1000"/>
          </a:p>
          <a:p>
            <a:pPr indent="-5461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clases que tienen un primer parámetro que refiere al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elemento, y un segundo que hace referencia al parámetro que se lee (en el caso de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 modifica (en el caso de </a:t>
            </a:r>
            <a:r>
              <a:rPr b="0" i="0" lang="es-E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b="0" i="0" lang="es-E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974" y="4680550"/>
            <a:ext cx="4871600" cy="1369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 | Callbacks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callback puede tener varios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mismo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puede estar en varios callbacks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un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solo puede estar en un callback (id+parámetro)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callback puede crear elementos nuevos dado que puede modificar el parámetro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otro elemento y asignarle otros.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Extensiones a Dash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266330" y="1946843"/>
            <a:ext cx="8611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97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paquetes para agregar funcionalidad a Dash.</a:t>
            </a:r>
            <a:endParaRPr sz="900"/>
          </a:p>
          <a:p>
            <a:pPr indent="-5397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más común es Dash Bootstrap Components, que mejora la visual y funcionalidad a través de components Bootstrap (una librería de HTML, CSS y JS creada por Twitter).  Bootstrap es un marco de diseño (framework) de código abierto ampliamente utilizado para la creación de sitios web y aplicaciones web responsivas y visualmente atractivas.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0" y="4989276"/>
            <a:ext cx="3240482" cy="12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400" y="4577075"/>
            <a:ext cx="8183574" cy="4044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5" name="Google Shape;205;p11"/>
          <p:cNvCxnSpPr/>
          <p:nvPr/>
        </p:nvCxnSpPr>
        <p:spPr>
          <a:xfrm flipH="1">
            <a:off x="10975250" y="4361175"/>
            <a:ext cx="63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398" y="3966150"/>
            <a:ext cx="5661951" cy="4044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Modo de funcionamiento básico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266330" y="1946843"/>
            <a:ext cx="861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curso nos vamos a limitar a ejecutar las apps localmente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ven en el browser(app para visualizar), pero solo están accesibles desde la máquina que lanzó el código.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42b23b6e3_0_13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221" name="Google Shape;221;g2742b23b6e3_0_13"/>
          <p:cNvSpPr txBox="1"/>
          <p:nvPr>
            <p:ph idx="12" type="sldNum"/>
          </p:nvPr>
        </p:nvSpPr>
        <p:spPr>
          <a:xfrm>
            <a:off x="8793525" y="6466901"/>
            <a:ext cx="35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742b23b6e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932"/>
            <a:ext cx="9144000" cy="573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742b23b6e3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742b23b6e3_0_13"/>
          <p:cNvSpPr txBox="1"/>
          <p:nvPr/>
        </p:nvSpPr>
        <p:spPr>
          <a:xfrm>
            <a:off x="0" y="174538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Plotly Dash</a:t>
            </a:r>
            <a:endParaRPr sz="6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Express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742b23b6e3_0_13"/>
          <p:cNvSpPr txBox="1"/>
          <p:nvPr/>
        </p:nvSpPr>
        <p:spPr>
          <a:xfrm>
            <a:off x="99134" y="31859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datos con Python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2755ca3cb6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755ca3cb6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755ca3cb68_0_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755ca3cb68_0_0"/>
          <p:cNvSpPr txBox="1"/>
          <p:nvPr/>
        </p:nvSpPr>
        <p:spPr>
          <a:xfrm>
            <a:off x="266330" y="1003177"/>
            <a:ext cx="861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web interactivas -python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755ca3cb68_0_0"/>
          <p:cNvSpPr txBox="1"/>
          <p:nvPr/>
        </p:nvSpPr>
        <p:spPr>
          <a:xfrm>
            <a:off x="266325" y="1718250"/>
            <a:ext cx="58074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Streamlit: 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Rápida creación de aplicaciones web para análisis y visualización de datos.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Bokeh: 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 interactiva de gráficos y aplicaciones web.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Framework para construir aplicaciones web interactivas desde cero.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Panel: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Integración con Bokeh, Matplotlib y Plotly para aplicaciones interactivas.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Voilà: Transforma Jupyter Notebooks en aplicaciones web interactivas.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Gradio: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Creación rápida de interfaces para modelos de machine learning.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Dashboards: Crea paneles y visualizaciones en notebooks Jupyter.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g2755ca3cb6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475" y="2515425"/>
            <a:ext cx="3112151" cy="19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755ca3cb68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755ca3cb68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755ca3cb68_0_2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755ca3cb68_0_23"/>
          <p:cNvSpPr txBox="1"/>
          <p:nvPr/>
        </p:nvSpPr>
        <p:spPr>
          <a:xfrm>
            <a:off x="266330" y="7745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Plotly Dash?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755ca3cb68_0_23"/>
          <p:cNvSpPr txBox="1"/>
          <p:nvPr/>
        </p:nvSpPr>
        <p:spPr>
          <a:xfrm>
            <a:off x="37725" y="1565850"/>
            <a:ext cx="4430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97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paquete de Python (también de R y Julia) para crear dashboards interactivos en Python.</a:t>
            </a:r>
            <a:endParaRPr sz="900"/>
          </a:p>
          <a:p>
            <a:pPr indent="-5397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posible crear páginas web totalmente funcionales y estéticamente atractivas sin una sola línea de HTML, CSS ni Javascript.</a:t>
            </a:r>
            <a:endParaRPr sz="900"/>
          </a:p>
          <a:p>
            <a:pPr indent="-5397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single-page apps – en principio toda la funcionalidad está concentrada en una sola página/URL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2755ca3cb68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000" y="1701800"/>
            <a:ext cx="4430401" cy="32576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755ca3cb68_0_23"/>
          <p:cNvSpPr txBox="1"/>
          <p:nvPr/>
        </p:nvSpPr>
        <p:spPr>
          <a:xfrm>
            <a:off x="168600" y="5578225"/>
            <a:ext cx="880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</a:t>
            </a:r>
            <a:r>
              <a:rPr lang="es-ES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http://titanicexplainer.herokuapp.com/classifier/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Plotly Dash?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66330" y="1946843"/>
            <a:ext cx="861134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instala con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plotly-dash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usarlo en notebooks, incluido Colab, también hay que instalar Jupyter Dash con 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jupyter-dash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63" y="4278475"/>
            <a:ext cx="7618075" cy="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266330" y="6983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Plotly Express?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728452" y="1337250"/>
            <a:ext cx="4377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88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API de alto nivel de visualización de Plotly.</a:t>
            </a:r>
            <a:endParaRPr sz="1200"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Interactiva – zoom, información “on hover”(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adicional o detalles relacionados con un elemento del gráfico se mostrarán automáticamente</a:t>
            </a: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etc.</a:t>
            </a:r>
            <a:endParaRPr sz="1200"/>
          </a:p>
          <a:p>
            <a:pPr indent="-5588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s-E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a la par de la interfaz low level llamada en general “Plotly”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59825"/>
            <a:ext cx="4576051" cy="262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755ca3cb6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755ca3cb68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755ca3cb68_0_15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755ca3cb68_0_15"/>
          <p:cNvSpPr txBox="1"/>
          <p:nvPr/>
        </p:nvSpPr>
        <p:spPr>
          <a:xfrm>
            <a:off x="266330" y="6983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Plotly Express?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755ca3cb68_0_15"/>
          <p:cNvSpPr txBox="1"/>
          <p:nvPr/>
        </p:nvSpPr>
        <p:spPr>
          <a:xfrm>
            <a:off x="266325" y="1337250"/>
            <a:ext cx="45147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función de creación de gráficos en Plotly Express genera Figures de Plotly que pueden ser modificadas.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Patrón similar a Seaborn y MPL.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similar a Seaborn.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integra particularmente bien con Dash.</a:t>
            </a:r>
            <a:endParaRPr/>
          </a:p>
        </p:txBody>
      </p:sp>
      <p:pic>
        <p:nvPicPr>
          <p:cNvPr id="120" name="Google Shape;120;g2755ca3cb68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875" y="1488502"/>
            <a:ext cx="4058175" cy="1909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55ca3cb68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350" y="3626250"/>
            <a:ext cx="4426699" cy="235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66325" y="1642049"/>
            <a:ext cx="861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función o código que se proporciona como argumento a otra función. La función receptora puede ejecutar la callback en momentos específicos o en respuesta a eventos, lo que hace que el flujo del programa sea más adaptable y cambiante.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300" y="3310300"/>
            <a:ext cx="4878375" cy="27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755ca3cb68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55ca3cb68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755ca3cb68_0_3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755ca3cb68_0_37"/>
          <p:cNvSpPr txBox="1"/>
          <p:nvPr/>
        </p:nvSpPr>
        <p:spPr>
          <a:xfrm>
            <a:off x="266330" y="10031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755ca3cb68_0_37"/>
          <p:cNvSpPr txBox="1"/>
          <p:nvPr/>
        </p:nvSpPr>
        <p:spPr>
          <a:xfrm>
            <a:off x="-38475" y="1361300"/>
            <a:ext cx="89931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general una Dash app tiene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describe el “contenido” de la aplicación y una serie de callbacks que definen cómo cambia el contenido cuando el usuario interactúa con él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1" marL="10287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puede ser que un botón cambie de color tras clickearlo, o que una gráfica muestre la variable que aparece en un dropdown(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deplegable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755ca3cb68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00" y="4180038"/>
            <a:ext cx="8058150" cy="990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g2755ca3cb68_0_37"/>
          <p:cNvPicPr preferRelativeResize="0"/>
          <p:nvPr/>
        </p:nvPicPr>
        <p:blipFill rotWithShape="1">
          <a:blip r:embed="rId6">
            <a:alphaModFix/>
          </a:blip>
          <a:srcRect b="25799" l="0" r="26215" t="0"/>
          <a:stretch/>
        </p:blipFill>
        <p:spPr>
          <a:xfrm>
            <a:off x="5421925" y="5295675"/>
            <a:ext cx="2902550" cy="90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2755ca3cb68_0_37"/>
          <p:cNvCxnSpPr>
            <a:stCxn id="141" idx="2"/>
            <a:endCxn id="142" idx="1"/>
          </p:cNvCxnSpPr>
          <p:nvPr/>
        </p:nvCxnSpPr>
        <p:spPr>
          <a:xfrm flipH="1" rot="-5400000">
            <a:off x="4651425" y="4977288"/>
            <a:ext cx="577200" cy="963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66330" y="774577"/>
            <a:ext cx="861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Dash | Layout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266330" y="1337243"/>
            <a:ext cx="8611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layout es una combinación de HTML Components y Dash Core Components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Tampoco es necesario saber mucho de HTML para hacer una Dash app.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elementos de HTML tienen una representación en una clase de Dash HTML Components (</a:t>
            </a:r>
            <a:r>
              <a:rPr lang="es-E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html.Div(), html.P(), html.Img(),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 es necesario entender para qué sirven los distintos elementos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Div: contenedor de otros elementos, en principio “invisible”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 párrafo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s-E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H1…H6: títulos</a:t>
            </a:r>
            <a:r>
              <a:rPr b="0" i="0" lang="es-ES" sz="2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2019-08-09T21:46:40Z</dcterms:created>
  <dc:creator>Jazmin Guerra - Instituto CPE</dc:creator>
</cp:coreProperties>
</file>