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7" r:id="rId2"/>
    <p:sldId id="267" r:id="rId3"/>
    <p:sldId id="268" r:id="rId4"/>
    <p:sldId id="26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9" d="100"/>
          <a:sy n="79" d="100"/>
        </p:scale>
        <p:origin x="354" y="9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4DD0F75-DCEA-4FD8-A16A-EA1FC4AE6A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518A708-7C69-4980-B41B-96274E59F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F81D02-0776-4724-B6B2-0D6AF26E790A}" type="datetimeFigureOut">
              <a:rPr lang="es-ES" smtClean="0"/>
              <a:t>12/04/2021</a:t>
            </a:fld>
            <a:endParaRPr lang="es-ES"/>
          </a:p>
        </p:txBody>
      </p:sp>
      <p:sp>
        <p:nvSpPr>
          <p:cNvPr id="4" name="Marcador de pie de página 3">
            <a:extLst>
              <a:ext uri="{FF2B5EF4-FFF2-40B4-BE49-F238E27FC236}">
                <a16:creationId xmlns:a16="http://schemas.microsoft.com/office/drawing/2014/main" id="{0B1726BD-6A44-487F-99B6-ACE5E4A80B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74CF8AC-F0B6-4D5C-BFE3-F21017B178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AACF1-B72D-474A-8FC0-4186CB0591B1}" type="slidenum">
              <a:rPr lang="es-ES" smtClean="0"/>
              <a:t>‹#›</a:t>
            </a:fld>
            <a:endParaRPr lang="es-ES"/>
          </a:p>
        </p:txBody>
      </p:sp>
    </p:spTree>
    <p:extLst>
      <p:ext uri="{BB962C8B-B14F-4D97-AF65-F5344CB8AC3E}">
        <p14:creationId xmlns:p14="http://schemas.microsoft.com/office/powerpoint/2010/main" val="1289179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E3A88-5890-4CEA-AC13-430CCEC3F63F}" type="datetimeFigureOut">
              <a:rPr lang="es-ES" smtClean="0"/>
              <a:t>12/04/2021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5DEE5-2740-434D-94B9-78E512F43B45}" type="slidenum">
              <a:rPr lang="es-ES" smtClean="0"/>
              <a:t>‹#›</a:t>
            </a:fld>
            <a:endParaRPr lang="es-ES"/>
          </a:p>
        </p:txBody>
      </p:sp>
    </p:spTree>
    <p:extLst>
      <p:ext uri="{BB962C8B-B14F-4D97-AF65-F5344CB8AC3E}">
        <p14:creationId xmlns:p14="http://schemas.microsoft.com/office/powerpoint/2010/main" val="386276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8" name="Slide Number Placeholder 5">
            <a:extLst>
              <a:ext uri="{FF2B5EF4-FFF2-40B4-BE49-F238E27FC236}">
                <a16:creationId xmlns:a16="http://schemas.microsoft.com/office/drawing/2014/main" id="{1EBE75B1-6236-4342-A497-8B161021150D}"/>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418711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Slide Number Placeholder 5">
            <a:extLst>
              <a:ext uri="{FF2B5EF4-FFF2-40B4-BE49-F238E27FC236}">
                <a16:creationId xmlns:a16="http://schemas.microsoft.com/office/drawing/2014/main" id="{848B3BA1-FFD7-447D-A16F-B537251F4FCB}"/>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335973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Slide Number Placeholder 5">
            <a:extLst>
              <a:ext uri="{FF2B5EF4-FFF2-40B4-BE49-F238E27FC236}">
                <a16:creationId xmlns:a16="http://schemas.microsoft.com/office/drawing/2014/main" id="{78DE7772-199C-4755-ABA2-41E555271CE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6242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Slide Number Placeholder 5">
            <a:extLst>
              <a:ext uri="{FF2B5EF4-FFF2-40B4-BE49-F238E27FC236}">
                <a16:creationId xmlns:a16="http://schemas.microsoft.com/office/drawing/2014/main" id="{6EE58E06-D233-4794-AB4E-4F052EFD71FF}"/>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231667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7" name="Slide Number Placeholder 5">
            <a:extLst>
              <a:ext uri="{FF2B5EF4-FFF2-40B4-BE49-F238E27FC236}">
                <a16:creationId xmlns:a16="http://schemas.microsoft.com/office/drawing/2014/main" id="{ABC8B344-D026-4911-B048-11885CA89FA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25590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Slide Number Placeholder 5">
            <a:extLst>
              <a:ext uri="{FF2B5EF4-FFF2-40B4-BE49-F238E27FC236}">
                <a16:creationId xmlns:a16="http://schemas.microsoft.com/office/drawing/2014/main" id="{562C4836-452E-42FE-9E14-4BAF245B7E40}"/>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22591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Slide Number Placeholder 5">
            <a:extLst>
              <a:ext uri="{FF2B5EF4-FFF2-40B4-BE49-F238E27FC236}">
                <a16:creationId xmlns:a16="http://schemas.microsoft.com/office/drawing/2014/main" id="{B099DEAF-2A13-464B-B604-80E4FB28E2C9}"/>
              </a:ext>
            </a:extLst>
          </p:cNvPr>
          <p:cNvSpPr>
            <a:spLocks noGrp="1"/>
          </p:cNvSpPr>
          <p:nvPr>
            <p:ph type="sldNum" sz="quarter" idx="10"/>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25132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6" name="Slide Number Placeholder 5">
            <a:extLst>
              <a:ext uri="{FF2B5EF4-FFF2-40B4-BE49-F238E27FC236}">
                <a16:creationId xmlns:a16="http://schemas.microsoft.com/office/drawing/2014/main" id="{AB25354E-D2E0-472C-98CE-66B4F70D5678}"/>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56999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18227F-C0FE-4D4B-B5D6-22993162F75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85488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8" name="Slide Number Placeholder 5">
            <a:extLst>
              <a:ext uri="{FF2B5EF4-FFF2-40B4-BE49-F238E27FC236}">
                <a16:creationId xmlns:a16="http://schemas.microsoft.com/office/drawing/2014/main" id="{CE9C5D07-272E-4A5C-A85F-989B95FB82F8}"/>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64179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Slide Number Placeholder 5">
            <a:extLst>
              <a:ext uri="{FF2B5EF4-FFF2-40B4-BE49-F238E27FC236}">
                <a16:creationId xmlns:a16="http://schemas.microsoft.com/office/drawing/2014/main" id="{380342A0-33BD-4744-BAA6-9A02EC9A79EA}"/>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638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DEAB198D-4DB6-4F04-B0B6-2B9B6179FECF}"/>
              </a:ext>
            </a:extLst>
          </p:cNvPr>
          <p:cNvPicPr>
            <a:picLocks noChangeAspect="1"/>
          </p:cNvPicPr>
          <p:nvPr userDrawn="1"/>
        </p:nvPicPr>
        <p:blipFill>
          <a:blip r:embed="rId13">
            <a:duotone>
              <a:prstClr val="black"/>
              <a:srgbClr val="0083B7">
                <a:tint val="45000"/>
                <a:satMod val="400000"/>
              </a:srgbClr>
            </a:duotone>
            <a:extLst>
              <a:ext uri="{BEBA8EAE-BF5A-486C-A8C5-ECC9F3942E4B}">
                <a14:imgProps xmlns:a14="http://schemas.microsoft.com/office/drawing/2010/main">
                  <a14:imgLayer r:embed="rId1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0" y="6304602"/>
            <a:ext cx="9144000" cy="551089"/>
          </a:xfrm>
          <a:prstGeom prst="rect">
            <a:avLst/>
          </a:prstGeom>
        </p:spPr>
      </p:pic>
      <p:pic>
        <p:nvPicPr>
          <p:cNvPr id="14" name="Imagen 13">
            <a:extLst>
              <a:ext uri="{FF2B5EF4-FFF2-40B4-BE49-F238E27FC236}">
                <a16:creationId xmlns:a16="http://schemas.microsoft.com/office/drawing/2014/main" id="{B96BED93-E5D0-419D-A27A-17EBD49F9A9B}"/>
              </a:ext>
            </a:extLst>
          </p:cNvPr>
          <p:cNvPicPr>
            <a:picLocks noChangeAspect="1"/>
          </p:cNvPicPr>
          <p:nvPr userDrawn="1"/>
        </p:nvPicPr>
        <p:blipFill>
          <a:blip r:embed="rId15"/>
          <a:stretch>
            <a:fillRect/>
          </a:stretch>
        </p:blipFill>
        <p:spPr>
          <a:xfrm>
            <a:off x="685800" y="2309"/>
            <a:ext cx="1786269" cy="1120054"/>
          </a:xfrm>
          <a:prstGeom prst="rect">
            <a:avLst/>
          </a:prstGeom>
        </p:spPr>
      </p:pic>
      <p:sp>
        <p:nvSpPr>
          <p:cNvPr id="17" name="Slide Number Placeholder 5">
            <a:extLst>
              <a:ext uri="{FF2B5EF4-FFF2-40B4-BE49-F238E27FC236}">
                <a16:creationId xmlns:a16="http://schemas.microsoft.com/office/drawing/2014/main" id="{CE0CB4E5-6049-4E52-AB78-5297121ACBB5}"/>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91510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B61B9-176B-45D7-AE4D-456E55F0579C}"/>
              </a:ext>
            </a:extLst>
          </p:cNvPr>
          <p:cNvSpPr>
            <a:spLocks noGrp="1"/>
          </p:cNvSpPr>
          <p:nvPr>
            <p:ph type="ctrTitle"/>
          </p:nvPr>
        </p:nvSpPr>
        <p:spPr>
          <a:xfrm>
            <a:off x="1143000" y="2533650"/>
            <a:ext cx="6858000" cy="1790700"/>
          </a:xfrm>
        </p:spPr>
        <p:txBody>
          <a:bodyPr>
            <a:normAutofit fontScale="90000"/>
          </a:bodyPr>
          <a:lstStyle/>
          <a:p>
            <a:r>
              <a:rPr lang="es-ES" dirty="0"/>
              <a:t>Para agregar diapositivas nuevas, siempre duplicar la segunda diapo.</a:t>
            </a:r>
          </a:p>
        </p:txBody>
      </p:sp>
      <p:sp>
        <p:nvSpPr>
          <p:cNvPr id="5" name="Marcador de número de diapositiva 4">
            <a:extLst>
              <a:ext uri="{FF2B5EF4-FFF2-40B4-BE49-F238E27FC236}">
                <a16:creationId xmlns:a16="http://schemas.microsoft.com/office/drawing/2014/main" id="{D07AEAE2-0DB7-4900-8F56-DA8754D31BF7}"/>
              </a:ext>
            </a:extLst>
          </p:cNvPr>
          <p:cNvSpPr>
            <a:spLocks noGrp="1"/>
          </p:cNvSpPr>
          <p:nvPr>
            <p:ph type="sldNum" sz="quarter" idx="4"/>
          </p:nvPr>
        </p:nvSpPr>
        <p:spPr>
          <a:xfrm>
            <a:off x="8793525" y="6466901"/>
            <a:ext cx="350475" cy="280283"/>
          </a:xfrm>
        </p:spPr>
        <p:txBody>
          <a:bodyPr/>
          <a:lstStyle/>
          <a:p>
            <a:fld id="{7BA84942-A49F-4CDB-AC25-E53D8F07F697}" type="slidenum">
              <a:rPr lang="es-ES" sz="1350">
                <a:solidFill>
                  <a:schemeClr val="tx1"/>
                </a:solidFill>
                <a:latin typeface="Abadi" panose="020B0604020104020204" pitchFamily="34" charset="0"/>
              </a:rPr>
              <a:t>1</a:t>
            </a:fld>
            <a:endParaRPr lang="es-ES" sz="1350" dirty="0">
              <a:solidFill>
                <a:schemeClr val="tx1"/>
              </a:solidFill>
              <a:latin typeface="Abadi" panose="020B0604020104020204" pitchFamily="34" charset="0"/>
            </a:endParaRPr>
          </a:p>
        </p:txBody>
      </p:sp>
      <p:pic>
        <p:nvPicPr>
          <p:cNvPr id="7" name="Imagen 6">
            <a:extLst>
              <a:ext uri="{FF2B5EF4-FFF2-40B4-BE49-F238E27FC236}">
                <a16:creationId xmlns:a16="http://schemas.microsoft.com/office/drawing/2014/main" id="{B3915DE1-81AE-4A54-BD12-646DDF137C39}"/>
              </a:ext>
            </a:extLst>
          </p:cNvPr>
          <p:cNvPicPr>
            <a:picLocks noChangeAspect="1"/>
          </p:cNvPicPr>
          <p:nvPr/>
        </p:nvPicPr>
        <p:blipFill>
          <a:blip r:embed="rId2">
            <a:duotone>
              <a:prstClr val="black"/>
              <a:srgbClr val="0083B7">
                <a:tint val="45000"/>
                <a:satMod val="400000"/>
              </a:srgbClr>
            </a:duotone>
            <a:extLst>
              <a:ext uri="{BEBA8EAE-BF5A-486C-A8C5-ECC9F3942E4B}">
                <a14:imgProps xmlns:a14="http://schemas.microsoft.com/office/drawing/2010/main">
                  <a14:imgLayer r:embed="rId3">
                    <a14:imgEffect>
                      <a14:colorTemperature colorTemp="6252"/>
                    </a14:imgEffect>
                  </a14:imgLayer>
                </a14:imgProps>
              </a:ext>
              <a:ext uri="{28A0092B-C50C-407E-A947-70E740481C1C}">
                <a14:useLocalDpi xmlns:a14="http://schemas.microsoft.com/office/drawing/2010/main" val="0"/>
              </a:ext>
            </a:extLst>
          </a:blip>
          <a:stretch>
            <a:fillRect/>
          </a:stretch>
        </p:blipFill>
        <p:spPr>
          <a:xfrm>
            <a:off x="0" y="1120054"/>
            <a:ext cx="9144000" cy="5737946"/>
          </a:xfrm>
          <a:prstGeom prst="rect">
            <a:avLst/>
          </a:prstGeom>
        </p:spPr>
      </p:pic>
      <p:pic>
        <p:nvPicPr>
          <p:cNvPr id="11" name="Imagen 10">
            <a:extLst>
              <a:ext uri="{FF2B5EF4-FFF2-40B4-BE49-F238E27FC236}">
                <a16:creationId xmlns:a16="http://schemas.microsoft.com/office/drawing/2014/main" id="{9A105948-E723-46D3-A037-EE750DDF34B0}"/>
              </a:ext>
            </a:extLst>
          </p:cNvPr>
          <p:cNvPicPr>
            <a:picLocks noChangeAspect="1"/>
          </p:cNvPicPr>
          <p:nvPr/>
        </p:nvPicPr>
        <p:blipFill>
          <a:blip r:embed="rId4"/>
          <a:stretch>
            <a:fillRect/>
          </a:stretch>
        </p:blipFill>
        <p:spPr>
          <a:xfrm>
            <a:off x="679303" y="0"/>
            <a:ext cx="1786269" cy="1120054"/>
          </a:xfrm>
          <a:prstGeom prst="rect">
            <a:avLst/>
          </a:prstGeom>
        </p:spPr>
      </p:pic>
      <p:sp>
        <p:nvSpPr>
          <p:cNvPr id="12" name="Título 1">
            <a:extLst>
              <a:ext uri="{FF2B5EF4-FFF2-40B4-BE49-F238E27FC236}">
                <a16:creationId xmlns:a16="http://schemas.microsoft.com/office/drawing/2014/main" id="{F42D39DB-B8FD-4FD7-84C8-D6054EB9046C}"/>
              </a:ext>
            </a:extLst>
          </p:cNvPr>
          <p:cNvSpPr txBox="1">
            <a:spLocks/>
          </p:cNvSpPr>
          <p:nvPr/>
        </p:nvSpPr>
        <p:spPr>
          <a:xfrm>
            <a:off x="0" y="1745384"/>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dirty="0"/>
              <a:t>Análisis de datos</a:t>
            </a:r>
          </a:p>
        </p:txBody>
      </p:sp>
    </p:spTree>
    <p:extLst>
      <p:ext uri="{BB962C8B-B14F-4D97-AF65-F5344CB8AC3E}">
        <p14:creationId xmlns:p14="http://schemas.microsoft.com/office/powerpoint/2010/main" val="317784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8F883-8713-47B9-AF78-F6893098EA92}"/>
              </a:ext>
            </a:extLst>
          </p:cNvPr>
          <p:cNvSpPr>
            <a:spLocks noGrp="1"/>
          </p:cNvSpPr>
          <p:nvPr>
            <p:ph type="title"/>
          </p:nvPr>
        </p:nvSpPr>
        <p:spPr>
          <a:xfrm>
            <a:off x="628650" y="1143000"/>
            <a:ext cx="7886700" cy="547689"/>
          </a:xfrm>
        </p:spPr>
        <p:txBody>
          <a:bodyPr/>
          <a:lstStyle/>
          <a:p>
            <a:r>
              <a:rPr lang="es-ES" dirty="0"/>
              <a:t>Módulos y Paquetes</a:t>
            </a:r>
            <a:endParaRPr lang="en-US" dirty="0"/>
          </a:p>
        </p:txBody>
      </p:sp>
      <p:sp>
        <p:nvSpPr>
          <p:cNvPr id="3" name="Marcador de contenido 2">
            <a:extLst>
              <a:ext uri="{FF2B5EF4-FFF2-40B4-BE49-F238E27FC236}">
                <a16:creationId xmlns:a16="http://schemas.microsoft.com/office/drawing/2014/main" id="{DA1C3150-4296-4A7E-9AAC-509DFBD88FFD}"/>
              </a:ext>
            </a:extLst>
          </p:cNvPr>
          <p:cNvSpPr>
            <a:spLocks noGrp="1"/>
          </p:cNvSpPr>
          <p:nvPr>
            <p:ph idx="1"/>
          </p:nvPr>
        </p:nvSpPr>
        <p:spPr/>
        <p:txBody>
          <a:bodyPr/>
          <a:lstStyle/>
          <a:p>
            <a:pPr marL="0" indent="0">
              <a:buNone/>
            </a:pPr>
            <a:r>
              <a:rPr lang="es-ES" dirty="0"/>
              <a:t>Para comprender los paquetes, también necesita conocer los módulos. Cualquier archivo de Python es un módulo. Un paquete es una colección de módulos de Python, es decir, un paquete es un directorio de módulos de Python que contiene un montón de scripts de Python. Dentro de los módulos y paquetes, lo que buscamos es encontrar funciones o clases que nos ayuden a obtener nuestro objetivo.</a:t>
            </a:r>
            <a:endParaRPr lang="en-US" dirty="0"/>
          </a:p>
        </p:txBody>
      </p:sp>
      <p:sp>
        <p:nvSpPr>
          <p:cNvPr id="4" name="Marcador de número de diapositiva 3">
            <a:extLst>
              <a:ext uri="{FF2B5EF4-FFF2-40B4-BE49-F238E27FC236}">
                <a16:creationId xmlns:a16="http://schemas.microsoft.com/office/drawing/2014/main" id="{FF9AC914-5D73-4482-8A32-1FC30CC97D88}"/>
              </a:ext>
            </a:extLst>
          </p:cNvPr>
          <p:cNvSpPr>
            <a:spLocks noGrp="1"/>
          </p:cNvSpPr>
          <p:nvPr>
            <p:ph type="sldNum" sz="quarter" idx="4"/>
          </p:nvPr>
        </p:nvSpPr>
        <p:spPr/>
        <p:txBody>
          <a:bodyPr/>
          <a:lstStyle/>
          <a:p>
            <a:fld id="{7BA84942-A49F-4CDB-AC25-E53D8F07F697}" type="slidenum">
              <a:rPr lang="es-ES" smtClean="0"/>
              <a:t>2</a:t>
            </a:fld>
            <a:endParaRPr lang="es-ES" dirty="0"/>
          </a:p>
        </p:txBody>
      </p:sp>
    </p:spTree>
    <p:extLst>
      <p:ext uri="{BB962C8B-B14F-4D97-AF65-F5344CB8AC3E}">
        <p14:creationId xmlns:p14="http://schemas.microsoft.com/office/powerpoint/2010/main" val="33884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8F883-8713-47B9-AF78-F6893098EA92}"/>
              </a:ext>
            </a:extLst>
          </p:cNvPr>
          <p:cNvSpPr>
            <a:spLocks noGrp="1"/>
          </p:cNvSpPr>
          <p:nvPr>
            <p:ph type="title"/>
          </p:nvPr>
        </p:nvSpPr>
        <p:spPr>
          <a:xfrm>
            <a:off x="628650" y="1143000"/>
            <a:ext cx="7886700" cy="547689"/>
          </a:xfrm>
        </p:spPr>
        <p:txBody>
          <a:bodyPr/>
          <a:lstStyle/>
          <a:p>
            <a:r>
              <a:rPr lang="es-ES" dirty="0"/>
              <a:t>Series</a:t>
            </a:r>
            <a:endParaRPr lang="en-US" dirty="0"/>
          </a:p>
        </p:txBody>
      </p:sp>
      <p:sp>
        <p:nvSpPr>
          <p:cNvPr id="3" name="Marcador de contenido 2">
            <a:extLst>
              <a:ext uri="{FF2B5EF4-FFF2-40B4-BE49-F238E27FC236}">
                <a16:creationId xmlns:a16="http://schemas.microsoft.com/office/drawing/2014/main" id="{DA1C3150-4296-4A7E-9AAC-509DFBD88FFD}"/>
              </a:ext>
            </a:extLst>
          </p:cNvPr>
          <p:cNvSpPr>
            <a:spLocks noGrp="1"/>
          </p:cNvSpPr>
          <p:nvPr>
            <p:ph idx="1"/>
          </p:nvPr>
        </p:nvSpPr>
        <p:spPr/>
        <p:txBody>
          <a:bodyPr/>
          <a:lstStyle/>
          <a:p>
            <a:pPr marL="0" indent="0">
              <a:buNone/>
            </a:pPr>
            <a:r>
              <a:rPr lang="es-ES" dirty="0"/>
              <a:t>Una serie es una matriz etiquetada unidimensional capaz de contener datos de cualquier tipo (entero, cadena, flotante, objetos de Python, etc.). Las etiquetas de los ejes se denominan colectivamente índice. Una serie no es más que una columna en una hoja de Excel.</a:t>
            </a:r>
          </a:p>
          <a:p>
            <a:pPr marL="0" indent="0">
              <a:buNone/>
            </a:pPr>
            <a:r>
              <a:rPr lang="es-ES" dirty="0"/>
              <a:t>El objeto admite la indexación basada en números enteros y etiquetas y proporciona una gran cantidad de métodos para realizar operaciones relacionadas con el índice.</a:t>
            </a:r>
            <a:endParaRPr lang="en-US" dirty="0"/>
          </a:p>
        </p:txBody>
      </p:sp>
      <p:sp>
        <p:nvSpPr>
          <p:cNvPr id="4" name="Marcador de número de diapositiva 3">
            <a:extLst>
              <a:ext uri="{FF2B5EF4-FFF2-40B4-BE49-F238E27FC236}">
                <a16:creationId xmlns:a16="http://schemas.microsoft.com/office/drawing/2014/main" id="{FF9AC914-5D73-4482-8A32-1FC30CC97D88}"/>
              </a:ext>
            </a:extLst>
          </p:cNvPr>
          <p:cNvSpPr>
            <a:spLocks noGrp="1"/>
          </p:cNvSpPr>
          <p:nvPr>
            <p:ph type="sldNum" sz="quarter" idx="4"/>
          </p:nvPr>
        </p:nvSpPr>
        <p:spPr/>
        <p:txBody>
          <a:bodyPr/>
          <a:lstStyle/>
          <a:p>
            <a:fld id="{7BA84942-A49F-4CDB-AC25-E53D8F07F697}" type="slidenum">
              <a:rPr lang="es-ES" smtClean="0"/>
              <a:t>3</a:t>
            </a:fld>
            <a:endParaRPr lang="es-ES" dirty="0"/>
          </a:p>
        </p:txBody>
      </p:sp>
    </p:spTree>
    <p:extLst>
      <p:ext uri="{BB962C8B-B14F-4D97-AF65-F5344CB8AC3E}">
        <p14:creationId xmlns:p14="http://schemas.microsoft.com/office/powerpoint/2010/main" val="145317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8F883-8713-47B9-AF78-F6893098EA92}"/>
              </a:ext>
            </a:extLst>
          </p:cNvPr>
          <p:cNvSpPr>
            <a:spLocks noGrp="1"/>
          </p:cNvSpPr>
          <p:nvPr>
            <p:ph type="title"/>
          </p:nvPr>
        </p:nvSpPr>
        <p:spPr>
          <a:xfrm>
            <a:off x="628650" y="1143000"/>
            <a:ext cx="7886700" cy="547689"/>
          </a:xfrm>
        </p:spPr>
        <p:txBody>
          <a:bodyPr/>
          <a:lstStyle/>
          <a:p>
            <a:r>
              <a:rPr lang="es-ES" dirty="0"/>
              <a:t>Data </a:t>
            </a:r>
            <a:r>
              <a:rPr lang="es-ES" dirty="0" err="1"/>
              <a:t>frame</a:t>
            </a:r>
            <a:endParaRPr lang="en-US" dirty="0"/>
          </a:p>
        </p:txBody>
      </p:sp>
      <p:sp>
        <p:nvSpPr>
          <p:cNvPr id="3" name="Marcador de contenido 2">
            <a:extLst>
              <a:ext uri="{FF2B5EF4-FFF2-40B4-BE49-F238E27FC236}">
                <a16:creationId xmlns:a16="http://schemas.microsoft.com/office/drawing/2014/main" id="{DA1C3150-4296-4A7E-9AAC-509DFBD88FFD}"/>
              </a:ext>
            </a:extLst>
          </p:cNvPr>
          <p:cNvSpPr>
            <a:spLocks noGrp="1"/>
          </p:cNvSpPr>
          <p:nvPr>
            <p:ph idx="1"/>
          </p:nvPr>
        </p:nvSpPr>
        <p:spPr/>
        <p:txBody>
          <a:bodyPr/>
          <a:lstStyle/>
          <a:p>
            <a:pPr marL="0" indent="0">
              <a:buNone/>
            </a:pPr>
            <a:r>
              <a:rPr lang="es-ES" dirty="0"/>
              <a:t>Son datos tabulares bidimensionales, de tamaño mutable y potencialmente heterogéneos.</a:t>
            </a:r>
          </a:p>
          <a:p>
            <a:pPr marL="0" indent="0">
              <a:buNone/>
            </a:pPr>
            <a:endParaRPr lang="es-ES" dirty="0"/>
          </a:p>
          <a:p>
            <a:pPr marL="0" indent="0">
              <a:buNone/>
            </a:pPr>
            <a:r>
              <a:rPr lang="es-ES" dirty="0"/>
              <a:t>La estructura de datos también contiene ejes etiquetados (filas y columnas). Las operaciones aritméticas se alinean en las etiquetas de fila y columna. Se puede considerar como un contenedor similar a un diccionario para los objetos de la serie. La estructura de datos primaria de los objetos pandas.</a:t>
            </a:r>
            <a:endParaRPr lang="en-US" dirty="0"/>
          </a:p>
        </p:txBody>
      </p:sp>
      <p:sp>
        <p:nvSpPr>
          <p:cNvPr id="4" name="Marcador de número de diapositiva 3">
            <a:extLst>
              <a:ext uri="{FF2B5EF4-FFF2-40B4-BE49-F238E27FC236}">
                <a16:creationId xmlns:a16="http://schemas.microsoft.com/office/drawing/2014/main" id="{FF9AC914-5D73-4482-8A32-1FC30CC97D88}"/>
              </a:ext>
            </a:extLst>
          </p:cNvPr>
          <p:cNvSpPr>
            <a:spLocks noGrp="1"/>
          </p:cNvSpPr>
          <p:nvPr>
            <p:ph type="sldNum" sz="quarter" idx="4"/>
          </p:nvPr>
        </p:nvSpPr>
        <p:spPr/>
        <p:txBody>
          <a:bodyPr/>
          <a:lstStyle/>
          <a:p>
            <a:fld id="{7BA84942-A49F-4CDB-AC25-E53D8F07F697}" type="slidenum">
              <a:rPr lang="es-ES" smtClean="0"/>
              <a:t>4</a:t>
            </a:fld>
            <a:endParaRPr lang="es-ES" dirty="0"/>
          </a:p>
        </p:txBody>
      </p:sp>
    </p:spTree>
    <p:extLst>
      <p:ext uri="{BB962C8B-B14F-4D97-AF65-F5344CB8AC3E}">
        <p14:creationId xmlns:p14="http://schemas.microsoft.com/office/powerpoint/2010/main" val="5701771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239</Words>
  <Application>Microsoft Office PowerPoint</Application>
  <PresentationFormat>On-screen Show (4:3)</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Arial</vt:lpstr>
      <vt:lpstr>Calibri</vt:lpstr>
      <vt:lpstr>Calibri Light</vt:lpstr>
      <vt:lpstr>Tema de Office</vt:lpstr>
      <vt:lpstr>Para agregar diapositivas nuevas, siempre duplicar la segunda diapo.</vt:lpstr>
      <vt:lpstr>Módulos y Paquetes</vt:lpstr>
      <vt:lpstr>Series</vt:lpstr>
      <vt:lpstr>Data 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Jazmin Guerra - Instituto CPE</dc:creator>
  <cp:lastModifiedBy>Daniel Blanc</cp:lastModifiedBy>
  <cp:revision>15</cp:revision>
  <dcterms:created xsi:type="dcterms:W3CDTF">2019-08-09T21:46:40Z</dcterms:created>
  <dcterms:modified xsi:type="dcterms:W3CDTF">2021-04-12T19:33:46Z</dcterms:modified>
</cp:coreProperties>
</file>