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06" r:id="rId2"/>
  </p:sldIdLst>
  <p:sldSz cx="9144000" cy="6858000" type="screen4x3"/>
  <p:notesSz cx="6858000" cy="9144000"/>
  <p:defaultTextStyle>
    <a:defPPr>
      <a:defRPr lang="es-MX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02"/>
    <p:restoredTop sz="92582"/>
  </p:normalViewPr>
  <p:slideViewPr>
    <p:cSldViewPr>
      <p:cViewPr varScale="1">
        <p:scale>
          <a:sx n="69" d="100"/>
          <a:sy n="69" d="100"/>
        </p:scale>
        <p:origin x="180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xmlns="" id="{8526496A-0002-4F40-B7BA-FD20B68EA0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xmlns="" id="{98F8E8CB-A09E-084F-915C-CFE2A160851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C08FC99-350C-2B4F-80B7-7EFD3042847A}" type="datetimeFigureOut">
              <a:rPr lang="es-MX"/>
              <a:pPr>
                <a:defRPr/>
              </a:pPr>
              <a:t>20/04/2020</a:t>
            </a:fld>
            <a:endParaRPr lang="es-MX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xmlns="" id="{6C5237B8-5C1E-CE4E-82A7-4FA9EA6F55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xmlns="" id="{1D3766EE-EBFB-9C4A-B779-BE12F4681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xmlns="" id="{929CFE91-331C-A940-A729-DB1C08675A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xmlns="" id="{B4D1A0D2-901F-154E-A0A9-7CB7252D03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DEFD32-4622-A944-93E0-7CB1CD5C5AFB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56572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xmlns="" id="{117A0110-D1FE-8846-A9C8-78AEC988E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3F1E7-22CA-0E4D-A703-B08AEF72BFFC}" type="datetimeFigureOut">
              <a:rPr lang="es-MX"/>
              <a:pPr>
                <a:defRPr/>
              </a:pPr>
              <a:t>20/04/2020</a:t>
            </a:fld>
            <a:endParaRPr lang="es-MX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xmlns="" id="{9D25D26F-3BBE-0240-8B0E-B44C9EE25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xmlns="" id="{3D96EE82-454B-6543-BEB7-2382E769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1E66D-8E43-AD42-9E1E-68C34E2F715E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4790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MX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xmlns="" id="{CEAD8788-3F2F-0F42-A36D-5AE5DC9D6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D4D59-1464-C446-828E-382686D4E481}" type="datetimeFigureOut">
              <a:rPr lang="es-MX"/>
              <a:pPr>
                <a:defRPr/>
              </a:pPr>
              <a:t>20/04/2020</a:t>
            </a:fld>
            <a:endParaRPr lang="es-MX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xmlns="" id="{10854851-2D97-1F49-A534-4352EF54F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xmlns="" id="{B96217E8-E8E3-0240-8000-156ECC74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F726CD-BEFF-0F4F-B500-03317D8A0E92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912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MX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xmlns="" id="{EFAB0345-0CB6-CD42-B52A-90FB565DB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6569B-044B-324B-A8E2-E85116D2E288}" type="datetimeFigureOut">
              <a:rPr lang="es-MX"/>
              <a:pPr>
                <a:defRPr/>
              </a:pPr>
              <a:t>20/04/2020</a:t>
            </a:fld>
            <a:endParaRPr lang="es-MX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xmlns="" id="{F4008CFD-F2B3-3B4B-B0BC-0D6EE208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xmlns="" id="{EDB4FA32-4B29-614F-BAA3-F7AB3FD9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541BE-5827-6942-9C91-A0527FD04D48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793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MX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xmlns="" id="{1EE9DC92-E79D-0347-A334-94C98BFC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F0648E-A0F4-984A-AD91-483E7F60A242}" type="datetimeFigureOut">
              <a:rPr lang="es-MX"/>
              <a:pPr>
                <a:defRPr/>
              </a:pPr>
              <a:t>20/04/2020</a:t>
            </a:fld>
            <a:endParaRPr lang="es-MX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xmlns="" id="{1C75300D-9ED4-614D-9005-7EF66858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xmlns="" id="{8EC8B97C-D2A8-9D42-9120-02E3A788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B4286-4B98-1346-AA50-D1C71DB79036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570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xmlns="" id="{1D614CFD-3351-DC47-B936-6CD7C6F88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F1951-A3CF-5C46-BC5D-3611E270DD3B}" type="datetimeFigureOut">
              <a:rPr lang="es-MX"/>
              <a:pPr>
                <a:defRPr/>
              </a:pPr>
              <a:t>20/04/2020</a:t>
            </a:fld>
            <a:endParaRPr lang="es-MX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xmlns="" id="{3580609F-491F-2F4C-A92E-FCAE1A47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xmlns="" id="{5FF2F187-F508-EA49-8EDF-701D5D69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D9BFB-2562-7046-AE69-C14944AC4B08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185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MX"/>
          </a:p>
        </p:txBody>
      </p:sp>
      <p:sp>
        <p:nvSpPr>
          <p:cNvPr id="5" name="3 Marcador de fecha">
            <a:extLst>
              <a:ext uri="{FF2B5EF4-FFF2-40B4-BE49-F238E27FC236}">
                <a16:creationId xmlns:a16="http://schemas.microsoft.com/office/drawing/2014/main" xmlns="" id="{DB264790-F0F7-684C-8DBF-D22E93F06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1862D2-EDC1-F440-8EEE-30BF384B0922}" type="datetimeFigureOut">
              <a:rPr lang="es-MX"/>
              <a:pPr>
                <a:defRPr/>
              </a:pPr>
              <a:t>20/04/2020</a:t>
            </a:fld>
            <a:endParaRPr lang="es-MX"/>
          </a:p>
        </p:txBody>
      </p:sp>
      <p:sp>
        <p:nvSpPr>
          <p:cNvPr id="6" name="4 Marcador de pie de página">
            <a:extLst>
              <a:ext uri="{FF2B5EF4-FFF2-40B4-BE49-F238E27FC236}">
                <a16:creationId xmlns:a16="http://schemas.microsoft.com/office/drawing/2014/main" xmlns="" id="{825944F9-9980-774A-8471-5A42B7AD2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5 Marcador de número de diapositiva">
            <a:extLst>
              <a:ext uri="{FF2B5EF4-FFF2-40B4-BE49-F238E27FC236}">
                <a16:creationId xmlns:a16="http://schemas.microsoft.com/office/drawing/2014/main" xmlns="" id="{DAE4214E-DC03-814C-9245-3E4F0F41E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12D72-BC35-5843-A48A-F36E5B721049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061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MX"/>
          </a:p>
        </p:txBody>
      </p:sp>
      <p:sp>
        <p:nvSpPr>
          <p:cNvPr id="7" name="3 Marcador de fecha">
            <a:extLst>
              <a:ext uri="{FF2B5EF4-FFF2-40B4-BE49-F238E27FC236}">
                <a16:creationId xmlns:a16="http://schemas.microsoft.com/office/drawing/2014/main" xmlns="" id="{3704A18A-5144-5E4A-B7AE-5BA1E8049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54933-45E1-B84D-A74D-9F58C9A4FC57}" type="datetimeFigureOut">
              <a:rPr lang="es-MX"/>
              <a:pPr>
                <a:defRPr/>
              </a:pPr>
              <a:t>20/04/2020</a:t>
            </a:fld>
            <a:endParaRPr lang="es-MX"/>
          </a:p>
        </p:txBody>
      </p:sp>
      <p:sp>
        <p:nvSpPr>
          <p:cNvPr id="8" name="4 Marcador de pie de página">
            <a:extLst>
              <a:ext uri="{FF2B5EF4-FFF2-40B4-BE49-F238E27FC236}">
                <a16:creationId xmlns:a16="http://schemas.microsoft.com/office/drawing/2014/main" xmlns="" id="{A2509FF2-5E17-334F-91FB-A90E89DC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9" name="5 Marcador de número de diapositiva">
            <a:extLst>
              <a:ext uri="{FF2B5EF4-FFF2-40B4-BE49-F238E27FC236}">
                <a16:creationId xmlns:a16="http://schemas.microsoft.com/office/drawing/2014/main" xmlns="" id="{D6101DF4-1FB3-2145-BF67-DD4B07C4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72FBCE-F1F4-F244-B046-03A812E37CCB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17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MX"/>
          </a:p>
        </p:txBody>
      </p:sp>
      <p:sp>
        <p:nvSpPr>
          <p:cNvPr id="3" name="3 Marcador de fecha">
            <a:extLst>
              <a:ext uri="{FF2B5EF4-FFF2-40B4-BE49-F238E27FC236}">
                <a16:creationId xmlns:a16="http://schemas.microsoft.com/office/drawing/2014/main" xmlns="" id="{0E2BB159-0035-4E43-A4C8-9DBFF059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F50AF-2FC1-7C4F-90B9-DA3D06F38C0A}" type="datetimeFigureOut">
              <a:rPr lang="es-MX"/>
              <a:pPr>
                <a:defRPr/>
              </a:pPr>
              <a:t>20/04/2020</a:t>
            </a:fld>
            <a:endParaRPr lang="es-MX"/>
          </a:p>
        </p:txBody>
      </p:sp>
      <p:sp>
        <p:nvSpPr>
          <p:cNvPr id="4" name="4 Marcador de pie de página">
            <a:extLst>
              <a:ext uri="{FF2B5EF4-FFF2-40B4-BE49-F238E27FC236}">
                <a16:creationId xmlns:a16="http://schemas.microsoft.com/office/drawing/2014/main" xmlns="" id="{E1DDF343-C98C-964D-91B3-E96C9BC3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xmlns="" id="{26F3B245-F2F4-F748-80D7-DF5F6AF2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440CB-FC2D-1F42-99D4-E2983C654C62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7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>
            <a:extLst>
              <a:ext uri="{FF2B5EF4-FFF2-40B4-BE49-F238E27FC236}">
                <a16:creationId xmlns:a16="http://schemas.microsoft.com/office/drawing/2014/main" xmlns="" id="{613737F3-B721-C541-92CA-399C8F9D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0FC5D-4C6F-8D46-AE4C-98637696E80A}" type="datetimeFigureOut">
              <a:rPr lang="es-MX"/>
              <a:pPr>
                <a:defRPr/>
              </a:pPr>
              <a:t>20/04/2020</a:t>
            </a:fld>
            <a:endParaRPr lang="es-MX"/>
          </a:p>
        </p:txBody>
      </p:sp>
      <p:sp>
        <p:nvSpPr>
          <p:cNvPr id="3" name="4 Marcador de pie de página">
            <a:extLst>
              <a:ext uri="{FF2B5EF4-FFF2-40B4-BE49-F238E27FC236}">
                <a16:creationId xmlns:a16="http://schemas.microsoft.com/office/drawing/2014/main" xmlns="" id="{F88A50FB-D1D8-D44C-9C7A-705235C3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" name="5 Marcador de número de diapositiva">
            <a:extLst>
              <a:ext uri="{FF2B5EF4-FFF2-40B4-BE49-F238E27FC236}">
                <a16:creationId xmlns:a16="http://schemas.microsoft.com/office/drawing/2014/main" xmlns="" id="{8210AF8D-5CF3-C640-8CD3-86C702424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74D20-4A9B-7E48-A725-40644581F19C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7511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3 Marcador de fecha">
            <a:extLst>
              <a:ext uri="{FF2B5EF4-FFF2-40B4-BE49-F238E27FC236}">
                <a16:creationId xmlns:a16="http://schemas.microsoft.com/office/drawing/2014/main" xmlns="" id="{D5B335F5-0542-8948-863E-78604BADF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1D502-DD56-A540-8553-8A1A3CE9A9D3}" type="datetimeFigureOut">
              <a:rPr lang="es-MX"/>
              <a:pPr>
                <a:defRPr/>
              </a:pPr>
              <a:t>20/04/2020</a:t>
            </a:fld>
            <a:endParaRPr lang="es-MX"/>
          </a:p>
        </p:txBody>
      </p:sp>
      <p:sp>
        <p:nvSpPr>
          <p:cNvPr id="6" name="4 Marcador de pie de página">
            <a:extLst>
              <a:ext uri="{FF2B5EF4-FFF2-40B4-BE49-F238E27FC236}">
                <a16:creationId xmlns:a16="http://schemas.microsoft.com/office/drawing/2014/main" xmlns="" id="{7218ED8A-FD93-E64D-B00E-67DB87635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5 Marcador de número de diapositiva">
            <a:extLst>
              <a:ext uri="{FF2B5EF4-FFF2-40B4-BE49-F238E27FC236}">
                <a16:creationId xmlns:a16="http://schemas.microsoft.com/office/drawing/2014/main" xmlns="" id="{AA9892C1-37D1-7546-990C-5A3430D0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CFC64-AB85-0146-9EA0-E6EBBA9B534D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587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_tradnl" noProof="0"/>
              <a:t>Arrastre la imagen al marcador de posición o haga clic en el icono para agregarla</a:t>
            </a:r>
            <a:endParaRPr lang="es-MX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3 Marcador de fecha">
            <a:extLst>
              <a:ext uri="{FF2B5EF4-FFF2-40B4-BE49-F238E27FC236}">
                <a16:creationId xmlns:a16="http://schemas.microsoft.com/office/drawing/2014/main" xmlns="" id="{D91EB9CF-7DB1-2040-933E-3CF89B2BC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89A92-10DC-4F4F-9369-7BE15724243A}" type="datetimeFigureOut">
              <a:rPr lang="es-MX"/>
              <a:pPr>
                <a:defRPr/>
              </a:pPr>
              <a:t>20/04/2020</a:t>
            </a:fld>
            <a:endParaRPr lang="es-MX"/>
          </a:p>
        </p:txBody>
      </p:sp>
      <p:sp>
        <p:nvSpPr>
          <p:cNvPr id="6" name="4 Marcador de pie de página">
            <a:extLst>
              <a:ext uri="{FF2B5EF4-FFF2-40B4-BE49-F238E27FC236}">
                <a16:creationId xmlns:a16="http://schemas.microsoft.com/office/drawing/2014/main" xmlns="" id="{C49A0341-D216-AF49-BB73-63BF3B388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5 Marcador de número de diapositiva">
            <a:extLst>
              <a:ext uri="{FF2B5EF4-FFF2-40B4-BE49-F238E27FC236}">
                <a16:creationId xmlns:a16="http://schemas.microsoft.com/office/drawing/2014/main" xmlns="" id="{97F42912-82FF-8F4D-9549-64D254F99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51C80-CA6A-754A-A650-0B0C97924505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853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>
            <a:extLst>
              <a:ext uri="{FF2B5EF4-FFF2-40B4-BE49-F238E27FC236}">
                <a16:creationId xmlns:a16="http://schemas.microsoft.com/office/drawing/2014/main" xmlns="" id="{205217AF-9E73-B849-B3CC-ADBCD3E64BD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_tradnl"/>
              <a:t>Haga clic para modificar el estilo de título del patrón</a:t>
            </a:r>
            <a:endParaRPr lang="es-MX" altLang="es-ES_tradnl"/>
          </a:p>
        </p:txBody>
      </p:sp>
      <p:sp>
        <p:nvSpPr>
          <p:cNvPr id="1027" name="2 Marcador de texto">
            <a:extLst>
              <a:ext uri="{FF2B5EF4-FFF2-40B4-BE49-F238E27FC236}">
                <a16:creationId xmlns:a16="http://schemas.microsoft.com/office/drawing/2014/main" xmlns="" id="{B16EFAE6-0149-544B-9372-B2F948A55C0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_tradnl"/>
              <a:t>Haga clic para modificar el estilo de texto del patrón</a:t>
            </a:r>
          </a:p>
          <a:p>
            <a:pPr lvl="1"/>
            <a:r>
              <a:rPr lang="es-ES" altLang="es-ES_tradnl"/>
              <a:t>Segundo nivel</a:t>
            </a:r>
          </a:p>
          <a:p>
            <a:pPr lvl="2"/>
            <a:r>
              <a:rPr lang="es-ES" altLang="es-ES_tradnl"/>
              <a:t>Tercer nivel</a:t>
            </a:r>
          </a:p>
          <a:p>
            <a:pPr lvl="3"/>
            <a:r>
              <a:rPr lang="es-ES" altLang="es-ES_tradnl"/>
              <a:t>Cuarto nivel</a:t>
            </a:r>
          </a:p>
          <a:p>
            <a:pPr lvl="4"/>
            <a:r>
              <a:rPr lang="es-ES" altLang="es-ES_tradnl"/>
              <a:t>Quinto nivel</a:t>
            </a:r>
            <a:endParaRPr lang="es-MX" altLang="es-ES_tradnl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xmlns="" id="{B393DA59-5572-B346-8A0E-01BD20714B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F56C3BD-3C78-0B44-857E-305A9467D591}" type="datetimeFigureOut">
              <a:rPr lang="es-MX"/>
              <a:pPr>
                <a:defRPr/>
              </a:pPr>
              <a:t>20/04/2020</a:t>
            </a:fld>
            <a:endParaRPr lang="es-MX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xmlns="" id="{34330EDB-7711-3E44-98F2-01ABDF736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xmlns="" id="{ED7158B2-A514-A546-A6D8-9387289BD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ECEE335-36D3-734C-9EF9-6ADF52F55B23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83A6E919-4336-E443-B542-2950BB96078E}"/>
              </a:ext>
            </a:extLst>
          </p:cNvPr>
          <p:cNvSpPr/>
          <p:nvPr userDrawn="1"/>
        </p:nvSpPr>
        <p:spPr>
          <a:xfrm>
            <a:off x="0" y="6237288"/>
            <a:ext cx="9144000" cy="62071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_tradnl" dirty="0" err="1">
                <a:latin typeface="Tahoma" charset="0"/>
                <a:ea typeface="Tahoma" charset="0"/>
                <a:cs typeface="Tahoma" charset="0"/>
              </a:rPr>
              <a:t>www.virtual.iuv.edu.mx</a:t>
            </a:r>
            <a:endParaRPr lang="es-ES_tradnl" dirty="0">
              <a:latin typeface="Tahoma" charset="0"/>
              <a:ea typeface="Tahoma" charset="0"/>
              <a:cs typeface="Tahom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n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627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Marcador de contenido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46688" y="692150"/>
            <a:ext cx="3187700" cy="1022350"/>
          </a:xfrm>
        </p:spPr>
      </p:pic>
      <p:pic>
        <p:nvPicPr>
          <p:cNvPr id="3076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229225"/>
            <a:ext cx="2154238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ángulo 4"/>
          <p:cNvSpPr>
            <a:spLocks noChangeArrowheads="1"/>
          </p:cNvSpPr>
          <p:nvPr/>
        </p:nvSpPr>
        <p:spPr bwMode="auto">
          <a:xfrm>
            <a:off x="4716463" y="2852738"/>
            <a:ext cx="42481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_tradnl" dirty="0">
                <a:solidFill>
                  <a:srgbClr val="06203D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¡</a:t>
            </a:r>
            <a:r>
              <a:rPr lang="es-ES" altLang="es-ES_tradnl" dirty="0" err="1">
                <a:solidFill>
                  <a:srgbClr val="06203D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Bienvenid@s</a:t>
            </a:r>
            <a:r>
              <a:rPr lang="es-ES" altLang="es-ES_tradnl" dirty="0">
                <a:solidFill>
                  <a:srgbClr val="06203D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28970957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 IUVirtu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IUVirtual2</Template>
  <TotalTime>5639</TotalTime>
  <Words>3</Words>
  <Application>Microsoft Office PowerPoint</Application>
  <PresentationFormat>Presentación en pantalla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Tahoma</vt:lpstr>
      <vt:lpstr>PPT IUVirtual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USER</cp:lastModifiedBy>
  <cp:revision>117</cp:revision>
  <cp:lastPrinted>2016-10-31T15:28:43Z</cp:lastPrinted>
  <dcterms:created xsi:type="dcterms:W3CDTF">2016-09-29T17:29:22Z</dcterms:created>
  <dcterms:modified xsi:type="dcterms:W3CDTF">2020-04-21T03:05:15Z</dcterms:modified>
</cp:coreProperties>
</file>