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4EDE28-20B8-4181-8E48-A4520552C0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CC040DB-8440-45FC-9A58-E4C6B415EB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63CB29D-DC6E-4AE9-AD5B-D101855D51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B81B47-A465-40FA-AB1E-1E1A073391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AD4E52-82D5-48A3-B6DB-280DCE50F7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100967F-224E-4D4B-9727-C357E2B464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560CC99-242C-433A-B4C0-E7DC594B68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A365CAE-3594-4E61-AB26-B794DFECB6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0C55963-98EF-4782-8180-3AE7D081BE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06F1ACC-A59B-405B-9BAB-6F7A8EC4C1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BCBD6AE-7366-4CE1-A729-4837777AC2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6742409-972F-42E4-AC23-CF9AA467C06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5AD1B74-7642-4793-8D84-412306BECFA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ECBEBA6-2EC3-4EE5-AC5D-96C80548DD8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6F96B2C-558D-42D8-80D4-8965D8A567A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A500C31-DB9B-4385-ADD1-6DFDF499B3B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A635682-9A3D-4B33-9521-CDFE648D796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E31029B-782F-4978-9625-25380123CA1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40FB5A6-D90F-448D-8928-501A65A151A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5F0E154-FF22-4B58-9632-2A4E72500F8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B9A1BE8-D7D7-42C5-8444-713137DC385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761055D-D507-4221-9B6D-950AE9F0584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Spatial Verification Methods for Convective-Scale Ensembles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Agreement Scales and Spatial Predictability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Based on Dey et al. (2016)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The Challenge of Precipitation Verification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Traditional point-to-point verification inadequate for high-resolution models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Double penalty problem: penalizes forecasts for small spatial displacements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Need for spatial verification accounting for neighborhood effects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Convective-scale ensembles require specialized approaches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Agreement Scales (SA) - Core Concept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45784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SA = minimum neighborhood size for acceptable precipitation similarity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Calculated at each grid point for location-dependent information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Two main types: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864000" indent="0" defTabSz="4572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SA(mm): agreement between ensemble member pairs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864000" indent="0" defTabSz="4572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SA(mo): agreement between members and observations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Agreement Scales (SA) - Core Concept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45784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Provides spatial predictability linked to physical processes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Calculation Methodology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Similarity criterion: squared differences normalized by field magnitudes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Expanding neighborhood approach from single grid point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Mathematical form: S(n) = 1 - Σ(Pi - Oi)² / Σ(Pi² + Oi²)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Threshold-based acceptance for similarity criterion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Results in spatial maps of predictability patterns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Benefits of Agreement Scales Method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Addresses double penalty problem in traditional verification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Provides location-dependent spatial predictability information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Links verification results to underlying physical processes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Suitable for ensemble forecasting systems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Identifies predictable vs unpredictable regions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Assessing Ensemble Uncertainties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Convective-scale ensembles show significant spatial uncertainties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Agreement scales quantify uncertainties systematically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Reveals relationship between predictability and meteorological conditions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Enables understanding of ensemble spread characteristics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Supports uncertainty quantification in precipitation forecasts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Practical Applications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Verification of high-resolution NWP models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Assessment of ensemble forecasting system performance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Identification of high/low spatial predictability regions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Support for forecast interpretation and decision-making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Quality control for convective-scale ensemble systems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Key Takeaways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Agreement Scales provide robust spatial verification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Addresses limitations of point-to-point verification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Enables location-dependent predictability assessment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Valuable for understanding ensemble uncertainties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Improves verification practices in meteorology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2025-06-17T16:42:29Z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