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Ορθογώνιο τρίγωνο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/>
              <a:t>Κάντε κλικ για να επεξεργαστείτε τον υπότιτλο του υποδείγματος</a:t>
            </a:r>
            <a:endParaRPr kumimoji="0" lang="en-US"/>
          </a:p>
        </p:txBody>
      </p:sp>
      <p:grpSp>
        <p:nvGrpSpPr>
          <p:cNvPr id="2" name="1 - Ομάδα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- Ελεύθερη σχεδίαση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- Ελεύθερη σχεδίαση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- Ελεύθερη σχεδίαση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- Ευθεία γραμμή σύνδεσης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19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  <p:sp>
        <p:nvSpPr>
          <p:cNvPr id="7" name="6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  <p:sp>
        <p:nvSpPr>
          <p:cNvPr id="7" name="6 - Διάσημα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- Διάσημα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  <p:sp>
        <p:nvSpPr>
          <p:cNvPr id="8" name="7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  <p:sp>
        <p:nvSpPr>
          <p:cNvPr id="6" name="5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l-GR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- Ελεύθερη σχεδίαση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- Ορθογώνιο τρίγωνο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- Ευθεία γραμμή σύνδεσης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- Διάσημα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- Διάσημα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- Ελεύθερη σχεδίαση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- Ελεύθερη σχεδίαση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- Ορθογώνιο τρίγωνο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- Ευθεία γραμμή σύνδεσης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0" name="29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/>
              <a:t>Δεύτερου επιπέδου</a:t>
            </a:r>
          </a:p>
          <a:p>
            <a:pPr lvl="2" eaLnBrk="1" latinLnBrk="0" hangingPunct="1"/>
            <a:r>
              <a:rPr kumimoji="0" lang="el-GR"/>
              <a:t>Τρίτου επιπέδου</a:t>
            </a:r>
          </a:p>
          <a:p>
            <a:pPr lvl="3" eaLnBrk="1" latinLnBrk="0" hangingPunct="1"/>
            <a:r>
              <a:rPr kumimoji="0" lang="el-GR"/>
              <a:t>Τέταρτου επιπέδου</a:t>
            </a:r>
          </a:p>
          <a:p>
            <a:pPr lvl="4" eaLnBrk="1" latinLnBrk="0" hangingPunct="1"/>
            <a:r>
              <a:rPr kumimoji="0" lang="el-GR"/>
              <a:t>Πέμπτου επιπέδου</a:t>
            </a:r>
            <a:endParaRPr kumimoji="0"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C153CC-879A-43B4-A482-C0E241D1A560}" type="datetimeFigureOut">
              <a:rPr lang="el-GR" smtClean="0"/>
              <a:pPr/>
              <a:t>21/4/2021</a:t>
            </a:fld>
            <a:endParaRPr lang="el-GR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922DD6-5A54-4015-8535-6110BC3098FF}" type="slidenum">
              <a:rPr lang="el-GR" smtClean="0"/>
              <a:pPr/>
              <a:t>‹Nº›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Τίτλος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PRESENT PERFECT SIMPLE </a:t>
            </a:r>
            <a:endParaRPr lang="el-GR" sz="5400" dirty="0">
              <a:solidFill>
                <a:schemeClr val="bg1"/>
              </a:solidFill>
            </a:endParaRPr>
          </a:p>
        </p:txBody>
      </p:sp>
      <p:sp>
        <p:nvSpPr>
          <p:cNvPr id="10" name="9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GONE TO/HAVE BEEN TO</a:t>
            </a:r>
            <a:endParaRPr lang="el-GR" dirty="0"/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3347864" y="5085184"/>
            <a:ext cx="5112568" cy="1512168"/>
          </a:xfrm>
        </p:spPr>
        <p:txBody>
          <a:bodyPr/>
          <a:lstStyle/>
          <a:p>
            <a:r>
              <a:rPr lang="en-US" dirty="0"/>
              <a:t>“Mary </a:t>
            </a:r>
            <a:r>
              <a:rPr lang="en-US" dirty="0">
                <a:solidFill>
                  <a:srgbClr val="FF0000"/>
                </a:solidFill>
              </a:rPr>
              <a:t>has gone</a:t>
            </a:r>
            <a:r>
              <a:rPr lang="en-US" dirty="0"/>
              <a:t> to London. </a:t>
            </a:r>
            <a:br>
              <a:rPr lang="en-US" dirty="0"/>
            </a:br>
            <a:r>
              <a:rPr lang="en-US" dirty="0"/>
              <a:t>I miss her so much!”</a:t>
            </a:r>
          </a:p>
          <a:p>
            <a:r>
              <a:rPr lang="en-US" dirty="0"/>
              <a:t>(=she is still there)</a:t>
            </a:r>
            <a:endParaRPr lang="el-GR" dirty="0"/>
          </a:p>
        </p:txBody>
      </p:sp>
      <p:pic>
        <p:nvPicPr>
          <p:cNvPr id="1026" name="Picture 2" descr="http://i.ytimg.com/vi/ANDq6sMeKrY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6480719" cy="3456384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5508104" y="4941168"/>
            <a:ext cx="3384376" cy="1224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have been to= </a:t>
            </a:r>
            <a:br>
              <a:rPr lang="en-US" dirty="0"/>
            </a:br>
            <a:r>
              <a:rPr lang="en-US" dirty="0"/>
              <a:t>I have gone and come back</a:t>
            </a:r>
            <a:endParaRPr lang="el-GR" dirty="0"/>
          </a:p>
        </p:txBody>
      </p:sp>
      <p:pic>
        <p:nvPicPr>
          <p:cNvPr id="4" name="Picture 6" descr="http://cliparts.co/cliparts/Lid/oq7/Lidoq7xd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564904"/>
            <a:ext cx="3528392" cy="3024335"/>
          </a:xfrm>
          <a:prstGeom prst="rect">
            <a:avLst/>
          </a:prstGeom>
          <a:noFill/>
        </p:spPr>
      </p:pic>
      <p:sp>
        <p:nvSpPr>
          <p:cNvPr id="5" name="4 - Επεξήγηση με στρογγυλεμένο παραλληλόγραμμο"/>
          <p:cNvSpPr/>
          <p:nvPr/>
        </p:nvSpPr>
        <p:spPr>
          <a:xfrm>
            <a:off x="611560" y="332656"/>
            <a:ext cx="2304256" cy="1800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Have you ever been to London?</a:t>
            </a:r>
            <a:endParaRPr lang="el-G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- Επεξήγηση με σύννεφο"/>
          <p:cNvSpPr/>
          <p:nvPr/>
        </p:nvSpPr>
        <p:spPr>
          <a:xfrm>
            <a:off x="4211960" y="0"/>
            <a:ext cx="2664296" cy="22322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Of course, I’ve been to London a lot of times. It’s such an amazing city!</a:t>
            </a:r>
            <a:endParaRPr lang="el-G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6 - Επεξήγηση με σύννεφο"/>
          <p:cNvSpPr/>
          <p:nvPr/>
        </p:nvSpPr>
        <p:spPr>
          <a:xfrm rot="3354354">
            <a:off x="5422665" y="2301975"/>
            <a:ext cx="1656184" cy="1368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Picture 4" descr="https://cafodpolicy.files.wordpress.com/2012/02/0-7-big-be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492896"/>
            <a:ext cx="688151" cy="919014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THE END</a:t>
            </a:r>
            <a:endParaRPr lang="el-GR" sz="9600" dirty="0">
              <a:solidFill>
                <a:schemeClr val="bg1"/>
              </a:solidFill>
            </a:endParaRPr>
          </a:p>
        </p:txBody>
      </p:sp>
      <p:sp>
        <p:nvSpPr>
          <p:cNvPr id="6" name="5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23528" y="404664"/>
            <a:ext cx="2174776" cy="7920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FORM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4041648" cy="457200"/>
          </a:xfrm>
        </p:spPr>
        <p:txBody>
          <a:bodyPr/>
          <a:lstStyle/>
          <a:p>
            <a:r>
              <a:rPr lang="en-US" dirty="0"/>
              <a:t>Affirmative</a:t>
            </a:r>
            <a:endParaRPr lang="el-GR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788024" y="1628800"/>
            <a:ext cx="4041775" cy="457200"/>
          </a:xfrm>
        </p:spPr>
        <p:txBody>
          <a:bodyPr/>
          <a:lstStyle/>
          <a:p>
            <a:r>
              <a:rPr lang="en-US" dirty="0"/>
              <a:t>Interrogative</a:t>
            </a:r>
            <a:endParaRPr lang="el-GR" dirty="0"/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48880"/>
            <a:ext cx="4040188" cy="3037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</a:p>
          <a:p>
            <a:r>
              <a:rPr lang="en-US" dirty="0"/>
              <a:t>You		have work</a:t>
            </a:r>
            <a:r>
              <a:rPr lang="en-US" dirty="0">
                <a:solidFill>
                  <a:srgbClr val="FF0000"/>
                </a:solidFill>
              </a:rPr>
              <a:t>ed</a:t>
            </a:r>
          </a:p>
          <a:p>
            <a:r>
              <a:rPr lang="en-US" dirty="0"/>
              <a:t>We		have written</a:t>
            </a:r>
          </a:p>
          <a:p>
            <a:r>
              <a:rPr lang="en-US" dirty="0"/>
              <a:t>They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He </a:t>
            </a:r>
          </a:p>
          <a:p>
            <a:r>
              <a:rPr lang="en-US" dirty="0"/>
              <a:t>She		has work</a:t>
            </a:r>
            <a:r>
              <a:rPr lang="en-US" dirty="0">
                <a:solidFill>
                  <a:srgbClr val="FF0000"/>
                </a:solidFill>
              </a:rPr>
              <a:t>ed</a:t>
            </a:r>
          </a:p>
          <a:p>
            <a:r>
              <a:rPr lang="en-US" dirty="0"/>
              <a:t>It		has written</a:t>
            </a:r>
          </a:p>
          <a:p>
            <a:pPr>
              <a:buNone/>
            </a:pPr>
            <a:endParaRPr lang="el-GR" dirty="0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788024" y="2348880"/>
            <a:ext cx="4176464" cy="1728192"/>
          </a:xfrm>
        </p:spPr>
        <p:txBody>
          <a:bodyPr>
            <a:noAutofit/>
          </a:bodyPr>
          <a:lstStyle/>
          <a:p>
            <a:r>
              <a:rPr lang="en-US" sz="2000" dirty="0"/>
              <a:t>Have I/you/we/they work</a:t>
            </a:r>
            <a:r>
              <a:rPr lang="en-US" sz="2000" dirty="0">
                <a:solidFill>
                  <a:srgbClr val="FF0000"/>
                </a:solidFill>
              </a:rPr>
              <a:t>ed</a:t>
            </a:r>
            <a:r>
              <a:rPr lang="en-US" sz="2000" dirty="0"/>
              <a:t>?</a:t>
            </a:r>
          </a:p>
          <a:p>
            <a:r>
              <a:rPr lang="en-US" sz="2000" dirty="0"/>
              <a:t>Have I/you/we/they written?</a:t>
            </a:r>
          </a:p>
          <a:p>
            <a:r>
              <a:rPr lang="en-US" sz="2000" dirty="0"/>
              <a:t>Has he/she/it work</a:t>
            </a:r>
            <a:r>
              <a:rPr lang="en-US" sz="2000" dirty="0">
                <a:solidFill>
                  <a:srgbClr val="FF0000"/>
                </a:solidFill>
              </a:rPr>
              <a:t>ed</a:t>
            </a:r>
            <a:r>
              <a:rPr lang="en-US" sz="2000" dirty="0"/>
              <a:t>?</a:t>
            </a:r>
          </a:p>
          <a:p>
            <a:r>
              <a:rPr lang="en-US" sz="2000" dirty="0"/>
              <a:t>Has he/she/it written?</a:t>
            </a:r>
            <a:endParaRPr lang="el-GR" sz="2000" dirty="0"/>
          </a:p>
        </p:txBody>
      </p:sp>
      <p:sp>
        <p:nvSpPr>
          <p:cNvPr id="7" name="6 - Δεξιό άγκιστρο"/>
          <p:cNvSpPr/>
          <p:nvPr/>
        </p:nvSpPr>
        <p:spPr>
          <a:xfrm>
            <a:off x="1691680" y="2420888"/>
            <a:ext cx="360040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7 - Δεξιό άγκιστρο"/>
          <p:cNvSpPr/>
          <p:nvPr/>
        </p:nvSpPr>
        <p:spPr>
          <a:xfrm>
            <a:off x="1835696" y="4149080"/>
            <a:ext cx="360040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5 - Θέση περιεχομένου"/>
          <p:cNvSpPr txBox="1">
            <a:spLocks/>
          </p:cNvSpPr>
          <p:nvPr/>
        </p:nvSpPr>
        <p:spPr>
          <a:xfrm>
            <a:off x="4716016" y="4725144"/>
            <a:ext cx="4041775" cy="158417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I/you/we/they haven’t work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sz="2600" dirty="0"/>
              <a:t>I/you/we/they haven’t written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He/she/it hasn’t work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sz="2600" dirty="0"/>
              <a:t>He/she/it hasn’t written</a:t>
            </a:r>
            <a:endParaRPr lang="el-GR" sz="26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3 - Θέση κειμένου"/>
          <p:cNvSpPr txBox="1">
            <a:spLocks/>
          </p:cNvSpPr>
          <p:nvPr/>
        </p:nvSpPr>
        <p:spPr>
          <a:xfrm>
            <a:off x="4860032" y="4005064"/>
            <a:ext cx="4041775" cy="4572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vert="horz" lIns="18288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400" dirty="0" err="1">
                <a:solidFill>
                  <a:schemeClr val="bg1"/>
                </a:solidFill>
              </a:rPr>
              <a:t>Negat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ive</a:t>
            </a:r>
            <a:endParaRPr kumimoji="0" lang="el-G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build="p" animBg="1"/>
      <p:bldP spid="7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95536" y="548680"/>
            <a:ext cx="1584176" cy="7200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USES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81000" y="1196752"/>
            <a:ext cx="8151440" cy="864096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For an action that happened in the past but whose results are obvious in the PRESENT.</a:t>
            </a:r>
            <a:endParaRPr lang="el-G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611560" y="4653136"/>
            <a:ext cx="4464496" cy="1440159"/>
          </a:xfrm>
        </p:spPr>
        <p:txBody>
          <a:bodyPr/>
          <a:lstStyle/>
          <a:p>
            <a:r>
              <a:rPr lang="en-US" dirty="0"/>
              <a:t>John’s car is dirty.</a:t>
            </a:r>
          </a:p>
          <a:p>
            <a:r>
              <a:rPr lang="en-US" dirty="0"/>
              <a:t>He washes the car.</a:t>
            </a:r>
          </a:p>
          <a:p>
            <a:r>
              <a:rPr lang="en-US" dirty="0"/>
              <a:t>He </a:t>
            </a:r>
            <a:r>
              <a:rPr lang="en-US" dirty="0">
                <a:solidFill>
                  <a:srgbClr val="FF0000"/>
                </a:solidFill>
              </a:rPr>
              <a:t>has washed </a:t>
            </a:r>
            <a:r>
              <a:rPr lang="en-US" dirty="0"/>
              <a:t>the car. </a:t>
            </a:r>
          </a:p>
          <a:p>
            <a:endParaRPr lang="el-GR" dirty="0"/>
          </a:p>
        </p:txBody>
      </p:sp>
      <p:pic>
        <p:nvPicPr>
          <p:cNvPr id="1026" name="Picture 2" descr="C:\Users\john\Desktop\dirty-car-267115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4944"/>
            <a:ext cx="2448272" cy="1495822"/>
          </a:xfrm>
          <a:prstGeom prst="rect">
            <a:avLst/>
          </a:prstGeom>
          <a:noFill/>
        </p:spPr>
      </p:pic>
      <p:sp>
        <p:nvSpPr>
          <p:cNvPr id="8" name="7 - Δεξιό βέλος"/>
          <p:cNvSpPr/>
          <p:nvPr/>
        </p:nvSpPr>
        <p:spPr>
          <a:xfrm>
            <a:off x="2699792" y="350100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28" name="Picture 4" descr="http://emanuelcountylive.com/wp-content/uploads/2015/03/car-was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780928"/>
            <a:ext cx="2232248" cy="1855118"/>
          </a:xfrm>
          <a:prstGeom prst="rect">
            <a:avLst/>
          </a:prstGeom>
          <a:noFill/>
        </p:spPr>
      </p:pic>
      <p:sp>
        <p:nvSpPr>
          <p:cNvPr id="10" name="9 - Δεξιό βέλος"/>
          <p:cNvSpPr/>
          <p:nvPr/>
        </p:nvSpPr>
        <p:spPr>
          <a:xfrm>
            <a:off x="5868144" y="350100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30" name="Picture 6" descr="http://www.clker.com/cliparts/j/8/o/j/V/t/soft-green-car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2996952"/>
            <a:ext cx="1968015" cy="165618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Θέση κειμένου"/>
          <p:cNvSpPr>
            <a:spLocks noGrp="1"/>
          </p:cNvSpPr>
          <p:nvPr>
            <p:ph type="body" idx="1"/>
          </p:nvPr>
        </p:nvSpPr>
        <p:spPr>
          <a:xfrm>
            <a:off x="539552" y="404664"/>
            <a:ext cx="7920880" cy="762000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For an action that has JUST finished.</a:t>
            </a:r>
            <a:endParaRPr lang="el-G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7 - Θέση κειμένου"/>
          <p:cNvSpPr>
            <a:spLocks noGrp="1"/>
          </p:cNvSpPr>
          <p:nvPr>
            <p:ph type="body" sz="half" idx="3"/>
          </p:nvPr>
        </p:nvSpPr>
        <p:spPr>
          <a:xfrm>
            <a:off x="5436096" y="4869160"/>
            <a:ext cx="2952328" cy="1015008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Time expression: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just</a:t>
            </a:r>
            <a:endParaRPr lang="el-G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6 - Θέση περιεχομένου"/>
          <p:cNvSpPr>
            <a:spLocks noGrp="1"/>
          </p:cNvSpPr>
          <p:nvPr>
            <p:ph sz="quarter" idx="2"/>
          </p:nvPr>
        </p:nvSpPr>
        <p:spPr>
          <a:xfrm>
            <a:off x="467544" y="4869160"/>
            <a:ext cx="4896544" cy="1296144"/>
          </a:xfrm>
        </p:spPr>
        <p:txBody>
          <a:bodyPr/>
          <a:lstStyle/>
          <a:p>
            <a:r>
              <a:rPr lang="en-US" dirty="0"/>
              <a:t>Marc is having lunch.</a:t>
            </a:r>
          </a:p>
          <a:p>
            <a:r>
              <a:rPr lang="en-US" dirty="0"/>
              <a:t>He </a:t>
            </a:r>
            <a:r>
              <a:rPr lang="en-US" dirty="0">
                <a:solidFill>
                  <a:srgbClr val="FF0000"/>
                </a:solidFill>
              </a:rPr>
              <a:t>has </a:t>
            </a:r>
            <a:r>
              <a:rPr lang="en-US" b="1" dirty="0">
                <a:solidFill>
                  <a:srgbClr val="FF0000"/>
                </a:solidFill>
              </a:rPr>
              <a:t>just</a:t>
            </a:r>
            <a:r>
              <a:rPr lang="en-US" dirty="0">
                <a:solidFill>
                  <a:srgbClr val="FF0000"/>
                </a:solidFill>
              </a:rPr>
              <a:t> had </a:t>
            </a:r>
            <a:r>
              <a:rPr lang="en-US" dirty="0"/>
              <a:t>lunch.</a:t>
            </a:r>
            <a:endParaRPr lang="el-GR" dirty="0"/>
          </a:p>
        </p:txBody>
      </p:sp>
      <p:pic>
        <p:nvPicPr>
          <p:cNvPr id="16386" name="Picture 2" descr="https://rctmoodle.org/treorchyprimary/file.php/33/dinner-4-clipart12270320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2965723" cy="2698482"/>
          </a:xfrm>
          <a:prstGeom prst="rect">
            <a:avLst/>
          </a:prstGeom>
          <a:noFill/>
        </p:spPr>
      </p:pic>
      <p:sp>
        <p:nvSpPr>
          <p:cNvPr id="11" name="10 - Δεξιό βέλος"/>
          <p:cNvSpPr/>
          <p:nvPr/>
        </p:nvSpPr>
        <p:spPr>
          <a:xfrm>
            <a:off x="4211960" y="2708920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387" name="Picture 3" descr="C:\Users\john\Desktop\dinner-4-clipart12270320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628800"/>
            <a:ext cx="2930121" cy="2664296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67544" y="404664"/>
            <a:ext cx="8136904" cy="762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3. For an action that started in the past and hasn’t          finished. </a:t>
            </a:r>
            <a:endParaRPr lang="el-G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7544" y="5013176"/>
            <a:ext cx="7056784" cy="1512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bought the house in 2000.</a:t>
            </a:r>
          </a:p>
          <a:p>
            <a:r>
              <a:rPr lang="en-US" dirty="0"/>
              <a:t>We still live in the neighborhood.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have lived </a:t>
            </a:r>
            <a:r>
              <a:rPr lang="en-US" dirty="0"/>
              <a:t>here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 15 years</a:t>
            </a:r>
            <a:r>
              <a:rPr lang="en-US" dirty="0"/>
              <a:t>. 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have lived</a:t>
            </a:r>
            <a:r>
              <a:rPr lang="en-US" dirty="0"/>
              <a:t> here </a:t>
            </a:r>
            <a:r>
              <a:rPr lang="en-US" b="1" dirty="0">
                <a:solidFill>
                  <a:srgbClr val="FF0000"/>
                </a:solidFill>
              </a:rPr>
              <a:t>since</a:t>
            </a:r>
            <a:r>
              <a:rPr lang="en-US" dirty="0">
                <a:solidFill>
                  <a:srgbClr val="FF0000"/>
                </a:solidFill>
              </a:rPr>
              <a:t> 2000</a:t>
            </a:r>
            <a:r>
              <a:rPr lang="en-US" dirty="0"/>
              <a:t>.</a:t>
            </a:r>
            <a:endParaRPr lang="el-GR" dirty="0"/>
          </a:p>
        </p:txBody>
      </p:sp>
      <p:pic>
        <p:nvPicPr>
          <p:cNvPr id="17410" name="Picture 2" descr="http://www.chicagosuburbshomes.com/images/yellowsoldhome_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905125" cy="1781176"/>
          </a:xfrm>
          <a:prstGeom prst="rect">
            <a:avLst/>
          </a:prstGeom>
          <a:noFill/>
        </p:spPr>
      </p:pic>
      <p:pic>
        <p:nvPicPr>
          <p:cNvPr id="17412" name="Picture 4" descr="http://www.cliparthut.com/clip-arts/645/buy-clip-art-6450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212976"/>
            <a:ext cx="1526820" cy="1394496"/>
          </a:xfrm>
          <a:prstGeom prst="rect">
            <a:avLst/>
          </a:prstGeom>
          <a:noFill/>
        </p:spPr>
      </p:pic>
      <p:pic>
        <p:nvPicPr>
          <p:cNvPr id="17414" name="Picture 6" descr="http://www.clipartbest.com/cliparts/RcG/BzE/RcGBzEXc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484784"/>
            <a:ext cx="3155082" cy="2124851"/>
          </a:xfrm>
          <a:prstGeom prst="rect">
            <a:avLst/>
          </a:prstGeom>
          <a:noFill/>
        </p:spPr>
      </p:pic>
      <p:sp>
        <p:nvSpPr>
          <p:cNvPr id="11" name="10 - Σύννεφο"/>
          <p:cNvSpPr/>
          <p:nvPr/>
        </p:nvSpPr>
        <p:spPr>
          <a:xfrm>
            <a:off x="899592" y="3933056"/>
            <a:ext cx="1656184" cy="6480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2000</a:t>
            </a:r>
            <a:endParaRPr lang="el-G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11 - Σύννεφο"/>
          <p:cNvSpPr/>
          <p:nvPr/>
        </p:nvSpPr>
        <p:spPr>
          <a:xfrm>
            <a:off x="6300192" y="3933056"/>
            <a:ext cx="1656184" cy="6480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2015</a:t>
            </a:r>
            <a:endParaRPr lang="el-G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7 - Θέση κειμένου"/>
          <p:cNvSpPr>
            <a:spLocks noGrp="1"/>
          </p:cNvSpPr>
          <p:nvPr>
            <p:ph type="body" sz="half" idx="3"/>
          </p:nvPr>
        </p:nvSpPr>
        <p:spPr>
          <a:xfrm>
            <a:off x="6660232" y="5445224"/>
            <a:ext cx="2088232" cy="1015008"/>
          </a:xfrm>
        </p:spPr>
        <p:txBody>
          <a:bodyPr>
            <a:normAutofit/>
          </a:bodyPr>
          <a:lstStyle/>
          <a:p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Time expressions: for, since</a:t>
            </a:r>
            <a:endParaRPr lang="el-GR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1" grpId="0" animBg="1"/>
      <p:bldP spid="12" grpId="0" animBg="1"/>
      <p:bldP spid="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95536" y="332656"/>
            <a:ext cx="6696744" cy="762000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4. For experiences we have/haven’t lived.</a:t>
            </a:r>
            <a:endParaRPr lang="el-G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611560" y="4653136"/>
            <a:ext cx="7560840" cy="1709515"/>
          </a:xfrm>
        </p:spPr>
        <p:txBody>
          <a:bodyPr/>
          <a:lstStyle/>
          <a:p>
            <a:r>
              <a:rPr lang="en-US" dirty="0"/>
              <a:t>He </a:t>
            </a:r>
            <a:r>
              <a:rPr lang="en-US" dirty="0">
                <a:solidFill>
                  <a:srgbClr val="FF0000"/>
                </a:solidFill>
              </a:rPr>
              <a:t>has flown </a:t>
            </a:r>
            <a:r>
              <a:rPr lang="en-US" dirty="0"/>
              <a:t>a plane but he </a:t>
            </a:r>
            <a:r>
              <a:rPr lang="en-US" dirty="0">
                <a:solidFill>
                  <a:srgbClr val="FF0000"/>
                </a:solidFill>
              </a:rPr>
              <a:t>has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>
                <a:solidFill>
                  <a:srgbClr val="FF0000"/>
                </a:solidFill>
              </a:rPr>
              <a:t> tried </a:t>
            </a:r>
            <a:r>
              <a:rPr lang="en-US" dirty="0"/>
              <a:t>bungee jumping.</a:t>
            </a:r>
          </a:p>
          <a:p>
            <a:r>
              <a:rPr lang="en-US" dirty="0">
                <a:solidFill>
                  <a:srgbClr val="FF0000"/>
                </a:solidFill>
              </a:rPr>
              <a:t>Have </a:t>
            </a:r>
            <a:r>
              <a:rPr lang="en-US" dirty="0"/>
              <a:t>you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ever</a:t>
            </a:r>
            <a:r>
              <a:rPr lang="en-US" dirty="0">
                <a:solidFill>
                  <a:srgbClr val="FF0000"/>
                </a:solidFill>
              </a:rPr>
              <a:t> travelled </a:t>
            </a:r>
            <a:r>
              <a:rPr lang="en-US" dirty="0"/>
              <a:t>by plane?</a:t>
            </a:r>
            <a:endParaRPr lang="el-GR" dirty="0"/>
          </a:p>
        </p:txBody>
      </p:sp>
      <p:pic>
        <p:nvPicPr>
          <p:cNvPr id="18434" name="Picture 2" descr="Αποτέλεσμα εικόνας για fly a plane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3049749" cy="1728192"/>
          </a:xfrm>
          <a:prstGeom prst="rect">
            <a:avLst/>
          </a:prstGeom>
          <a:noFill/>
        </p:spPr>
      </p:pic>
      <p:pic>
        <p:nvPicPr>
          <p:cNvPr id="18436" name="Picture 4" descr="http://previews.123rf.com/images/antonbrand/antonbrand1105/antonbrand110500086/9630652-Cartoon-bungee-jumper-falling-in-fear-Blue-sky-behind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268760"/>
            <a:ext cx="2359174" cy="2359174"/>
          </a:xfrm>
          <a:prstGeom prst="rect">
            <a:avLst/>
          </a:prstGeom>
          <a:noFill/>
        </p:spPr>
      </p:pic>
      <p:pic>
        <p:nvPicPr>
          <p:cNvPr id="18438" name="Picture 6" descr="http://www.clker.com/cliparts/G/O/F/A/r/v/nab-tick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3284984"/>
            <a:ext cx="847006" cy="847006"/>
          </a:xfrm>
          <a:prstGeom prst="rect">
            <a:avLst/>
          </a:prstGeom>
          <a:noFill/>
        </p:spPr>
      </p:pic>
      <p:pic>
        <p:nvPicPr>
          <p:cNvPr id="18440" name="Picture 8" descr="http://cliparts.co/cliparts/BTa/rj6/BTarj64y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3501008"/>
            <a:ext cx="774998" cy="774998"/>
          </a:xfrm>
          <a:prstGeom prst="rect">
            <a:avLst/>
          </a:prstGeom>
          <a:noFill/>
        </p:spPr>
      </p:pic>
      <p:sp>
        <p:nvSpPr>
          <p:cNvPr id="8" name="7 - Θέση κειμένου"/>
          <p:cNvSpPr>
            <a:spLocks noGrp="1"/>
          </p:cNvSpPr>
          <p:nvPr>
            <p:ph type="body" sz="half" idx="3"/>
          </p:nvPr>
        </p:nvSpPr>
        <p:spPr>
          <a:xfrm>
            <a:off x="6660232" y="5445224"/>
            <a:ext cx="2088232" cy="1015008"/>
          </a:xfrm>
        </p:spPr>
        <p:txBody>
          <a:bodyPr>
            <a:normAutofit/>
          </a:bodyPr>
          <a:lstStyle/>
          <a:p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Time expressions: ever, never</a:t>
            </a:r>
            <a:endParaRPr lang="el-GR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67544" y="404664"/>
            <a:ext cx="8136904" cy="762000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5. For an action that happened in unspecified time.</a:t>
            </a:r>
            <a:endParaRPr lang="el-G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827584" y="5157192"/>
            <a:ext cx="6624736" cy="1080120"/>
          </a:xfrm>
        </p:spPr>
        <p:txBody>
          <a:bodyPr/>
          <a:lstStyle/>
          <a:p>
            <a:r>
              <a:rPr lang="en-US" dirty="0"/>
              <a:t>The children </a:t>
            </a:r>
            <a:r>
              <a:rPr lang="en-US" dirty="0">
                <a:solidFill>
                  <a:srgbClr val="FF0000"/>
                </a:solidFill>
              </a:rPr>
              <a:t>have tidied </a:t>
            </a:r>
            <a:r>
              <a:rPr lang="en-US" dirty="0"/>
              <a:t>their room.</a:t>
            </a:r>
            <a:endParaRPr lang="el-GR" dirty="0"/>
          </a:p>
        </p:txBody>
      </p:sp>
      <p:sp>
        <p:nvSpPr>
          <p:cNvPr id="19458" name="AutoShape 2" descr="Αποτέλεσμα εικόνας για tidy room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9460" name="AutoShape 4" descr="Αποτέλεσμα εικόνας για tidy room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9461" name="Picture 5" descr="C:\Users\john\Desktop\κατάλογος.j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2088232" cy="2232248"/>
          </a:xfrm>
          <a:prstGeom prst="rect">
            <a:avLst/>
          </a:prstGeom>
          <a:noFill/>
        </p:spPr>
      </p:pic>
      <p:sp>
        <p:nvSpPr>
          <p:cNvPr id="10" name="9 - Δεξιό βέλος"/>
          <p:cNvSpPr/>
          <p:nvPr/>
        </p:nvSpPr>
        <p:spPr>
          <a:xfrm>
            <a:off x="2771800" y="3356992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9462" name="Picture 6" descr="C:\Users\john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420888"/>
            <a:ext cx="1711077" cy="1711077"/>
          </a:xfrm>
          <a:prstGeom prst="rect">
            <a:avLst/>
          </a:prstGeom>
          <a:noFill/>
        </p:spPr>
      </p:pic>
      <p:pic>
        <p:nvPicPr>
          <p:cNvPr id="19463" name="Picture 7" descr="C:\Users\john\Desktop\κατάλογος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988840"/>
            <a:ext cx="2179314" cy="2376264"/>
          </a:xfrm>
          <a:prstGeom prst="rect">
            <a:avLst/>
          </a:prstGeom>
          <a:noFill/>
        </p:spPr>
      </p:pic>
      <p:sp>
        <p:nvSpPr>
          <p:cNvPr id="14" name="13 - Δεξιό βέλος"/>
          <p:cNvSpPr/>
          <p:nvPr/>
        </p:nvSpPr>
        <p:spPr>
          <a:xfrm>
            <a:off x="5580112" y="328498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10 - Σύννεφο"/>
          <p:cNvSpPr/>
          <p:nvPr/>
        </p:nvSpPr>
        <p:spPr>
          <a:xfrm>
            <a:off x="6804248" y="5229200"/>
            <a:ext cx="1872208" cy="13681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WHEN???</a:t>
            </a:r>
            <a:endParaRPr lang="el-G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0" grpId="0" animBg="1"/>
      <p:bldP spid="14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expressions</a:t>
            </a:r>
            <a:endParaRPr lang="el-GR" dirty="0"/>
          </a:p>
        </p:txBody>
      </p:sp>
      <p:sp>
        <p:nvSpPr>
          <p:cNvPr id="7" name="6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2746648" cy="3941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</a:t>
            </a:r>
          </a:p>
          <a:p>
            <a:r>
              <a:rPr lang="en-US" dirty="0"/>
              <a:t>Never</a:t>
            </a:r>
          </a:p>
          <a:p>
            <a:r>
              <a:rPr lang="en-US" dirty="0"/>
              <a:t>Just</a:t>
            </a:r>
          </a:p>
          <a:p>
            <a:r>
              <a:rPr lang="en-US" dirty="0"/>
              <a:t>Already</a:t>
            </a:r>
          </a:p>
          <a:p>
            <a:r>
              <a:rPr lang="en-US" dirty="0"/>
              <a:t>Yet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Since</a:t>
            </a:r>
          </a:p>
          <a:p>
            <a:r>
              <a:rPr lang="en-US" dirty="0"/>
              <a:t>How long…?</a:t>
            </a:r>
          </a:p>
          <a:p>
            <a:r>
              <a:rPr lang="en-US" dirty="0"/>
              <a:t>So far</a:t>
            </a:r>
          </a:p>
          <a:p>
            <a:r>
              <a:rPr lang="en-US" dirty="0"/>
              <a:t>Lately/recently</a:t>
            </a:r>
          </a:p>
          <a:p>
            <a:r>
              <a:rPr lang="en-US" dirty="0"/>
              <a:t>always</a:t>
            </a:r>
            <a:endParaRPr lang="el-GR" dirty="0"/>
          </a:p>
        </p:txBody>
      </p:sp>
    </p:spTree>
  </p:cSld>
  <p:clrMapOvr>
    <a:masterClrMapping/>
  </p:clrMapOvr>
  <p:transition>
    <p:checke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ALREADY/YET</a:t>
            </a:r>
            <a:endParaRPr lang="el-GR" dirty="0"/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492897"/>
            <a:ext cx="3826768" cy="936104"/>
          </a:xfrm>
        </p:spPr>
        <p:txBody>
          <a:bodyPr/>
          <a:lstStyle/>
          <a:p>
            <a:r>
              <a:rPr lang="en-US" dirty="0"/>
              <a:t>I </a:t>
            </a:r>
            <a:r>
              <a:rPr lang="en-US" dirty="0">
                <a:solidFill>
                  <a:srgbClr val="FF0000"/>
                </a:solidFill>
              </a:rPr>
              <a:t>have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already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got</a:t>
            </a:r>
            <a:r>
              <a:rPr lang="en-US" dirty="0"/>
              <a:t> dressed.</a:t>
            </a:r>
            <a:endParaRPr lang="el-GR" dirty="0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895529" y="2492896"/>
            <a:ext cx="4248471" cy="936104"/>
          </a:xfrm>
        </p:spPr>
        <p:txBody>
          <a:bodyPr/>
          <a:lstStyle/>
          <a:p>
            <a:r>
              <a:rPr lang="en-US" dirty="0"/>
              <a:t>I </a:t>
            </a:r>
            <a:r>
              <a:rPr lang="en-US" dirty="0">
                <a:solidFill>
                  <a:srgbClr val="FF0000"/>
                </a:solidFill>
              </a:rPr>
              <a:t>haven’t done</a:t>
            </a:r>
            <a:r>
              <a:rPr lang="en-US" dirty="0"/>
              <a:t> my homework </a:t>
            </a:r>
            <a:r>
              <a:rPr lang="en-US" b="1" dirty="0">
                <a:solidFill>
                  <a:srgbClr val="FF0000"/>
                </a:solidFill>
              </a:rPr>
              <a:t>yet</a:t>
            </a:r>
            <a:r>
              <a:rPr lang="en-US" dirty="0"/>
              <a:t>.</a:t>
            </a:r>
            <a:endParaRPr lang="el-GR" dirty="0"/>
          </a:p>
        </p:txBody>
      </p:sp>
      <p:pic>
        <p:nvPicPr>
          <p:cNvPr id="7" name="Picture 2" descr="Αποτέλεσμα εικόνας για get dressed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501008"/>
            <a:ext cx="1724025" cy="2647951"/>
          </a:xfrm>
          <a:prstGeom prst="rect">
            <a:avLst/>
          </a:prstGeom>
          <a:noFill/>
        </p:spPr>
      </p:pic>
      <p:pic>
        <p:nvPicPr>
          <p:cNvPr id="21506" name="Picture 2" descr="http://www.myteacuppprayers.org/wp-content/uploads/2013/03/author-girl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88640"/>
            <a:ext cx="2664296" cy="2167031"/>
          </a:xfrm>
          <a:prstGeom prst="rect">
            <a:avLst/>
          </a:prstGeom>
          <a:noFill/>
        </p:spPr>
      </p:pic>
      <p:sp>
        <p:nvSpPr>
          <p:cNvPr id="21508" name="AutoShape 4" descr="data:image/jpeg;base64,/9j/4AAQSkZJRgABAQAAAQABAAD/2wCEAAkGBxISEhQUEhQVFhUWGB8UFxUYGBgdFBYWGxUiIBUfIBYZIDQhGCYpIBgfITEiJSsuLi46HSA1ODQuNyg5Ly0BCgoKDg0OGhAPGzcmICQvNC8wLDY2KzgsNS0vNywuNjctNy8sNy8xLjcsNSwsNTAsLiw0Ly4sLDQ0NDQsNC8sLP/AABEIAHgAWgMBIgACEQEDEQH/xAAcAAABBQEBAQAAAAAAAAAAAAAGAAEEBQcDAgj/xAA/EAACAgAEBAMEBggEBwAAAAABAgMRAAQSIQUTMUEGIlEUMmFxByMzQpGzQ1JiY3OBodE0U5KxJIKio7LB8P/EABoBAAMBAQEBAAAAAAAAAAAAAAADBAIBBQb/xAApEQACAgIBAgUDBQAAAAAAAAAAAQIRAwQSIXExMjNB0RNRoSIkscHw/9oADAMBAAIRAxEAPwDccLCxW8czrxKnLC28gj1PehLBokAgtZFAWNyN8cbpWwLK8UniyNTEpdQ0ayozq26lC2kkg7EAsG3/AFccubnR+kyzfAwyL/USn/bHHPz5uWKSJsvAwkRoyRmHGzKR0MO3X44nexikq5fyb4SQzcP5ILZd+Rp3I65ehudURIAHqVKn448w+M4tK6xbF0jPKZZI/OwGsOKpQSPeAb4HHHjEZaOHKsQ0krRqw7mNGVsw1emlSLO3mA74KZcsjkFlVip1KSASpB2IvocL1ObjbfQ7kqzqMPhhh8WixYi8U5nJk5P2uhuXdVr0+Xr8cSsQeOx6stMusR3Gw5huktTua3267YAKDg0mcadS4zAXmOJFlEYiEPLPK06dy+rRZ/idqwW4zrw3weOLPDT7HE6OzFIWkLKnI0nLrahSuphmCOzE+T7+NEwAPiPxDJpNG8bi1cUaNH4EEbgg7g9qx3Y4E8sTmb58ra+r5ZWKCL9kqtO/pqJpuwAwrLlWNWzsY2S+FTsyEOQzxs0TsKpmQ1q26XsSOxsdseM1Gsk8cchPKMbuVBIV2DoqgkdQNZ26b/DFfxyCSKOMQfVZeMEyiKg6ptWkVVDcsBv6dKMLh2XlaSSKPSZI0WXmStIz5hWkflhZdR5arQs6Ws1tW5g1salk5fgfNtRLXhuZjiInSAQ5V1H1iiKit+V5AF1ou93qIA3NYKYJVcBlIKkWCOhHqD3xVcFljfLRxmrVBE6NWoMgCyAr/wDDceuOPgbJrFk4lUsRRosb7kdf5Xvj1Ccv8LCwsACxXeIVQ5WcSlhHyn1lffC6DdX3rpixxHz4JjcKiyEqQI2NI5rZS1GgehNH5YABLgwUSwIxzLKuYnaOSQQ6XzDRyc1Ty9/Lc1eUAkHc0LNcAPhSzm9HscEJVC8i+0SvLCzWoIjeIDzaQtggEWQTVYPcADnEPP8ADoZgObGrVupI8yn1DDdfmDiYcDuZ428eb0PpWBR5molgSoMbEg+VSda3VXGbO+3G0vECs4txP2KYRgvImlWKu3nGpmC6GotJ7hsN6jzb1iuiymYC5WXL1HJCWUJKPK0JPusRuPKF3F7gYn5k5jMxl6jN6xFKrPE8SFyAbF81Sqhvu9OncRuDvogBXo7vKt3YSSVmS7390jEE+KneMswQ5/pZXIiS8QmzOZLwLy1iLR6NEbEVKrTpZ3VU8/loaehxpORWMRoItPLCgJprTpA8tVtVYF47kjZQxQkFQyVqUkbEAirF3vinjrK7yM0DE7zxbQyMe7JRVWNdGX/mOGw2etSRnJrcX0Zo94fAXl/GAjFyy5eaP/MjkRZB84ixDfNWv9nBjBKGVWHRgCNq2I22PTFMZqStE8ouPie8ReKczkycmubobl30115evxxKxHz7VG3vjarQW4vawB3F3jRkH+GCfnQ0c0V3E/PEYULoNUVF6ten3dq1fDBOMUPAIl8v/GSzyIKkVmUWaolotIKetbYv8ADHFH4pmy0UYlnYoVvQ6GpRfvBfUbWQdtrPTHvxNxc5dFEdGaU6IwfdBq2YgdlG59dh3wD57Ip5ZHt5DJHrlei7LzRYv7q7+6KAxHs7cMTUH1b/AN1BeJbtJLmQUL68sQCXMZSSVT9zSTuvTU1Le4A74nzw6sc/b1MjRqHeRaLqqkldV6bPQXR7+uPXs2cbzRx0OumUqtj0BSyCfU7D0OJ1CcncVR6MZwxe/U6xR0Kw/BITmJhN+hisRH/MkIIdx+yoJUHuSx6AE+oOByy/4oqqH9BGSQw7h5SAWH7KgD1JBwRxqAAAKAFADoB22xTh13F8p+IjNn5dEeTl0vVpXV+tQv8AHEHjfGUyqan3J2C2B0G5JOwA7n5euI3jDjAyuWkcOquVqOyN27kD71DzUNzWM0GayjPzJZ0lku9Tt0I9Adl67d8WIzr4PqPq6QXw+L55RrjWHSbr33Bo174K3uPTBTwbP+0Qxy1p1rZW70t0YX3ogjGPPLAinRLlpKGwZV1sew1qwsk96xrPhfI8jLRxh1etTal9zzSFiBudhqob9sddDNrHjglxVMq+BSyTSRSS89iGfSTDCIQKYAq9cwAjobs7XsawVDAF4fzcftcQQQW8koMEby8/L0rlnkUtpNnY2q0ZFonuejGSMB+Pvrzzk9IYVjT5yEtLXzCRj41im4gwdSUYuG+pZFPmJPQj9R13O9bDfoDi64sP+MzAr7sTfyKsB/VDip4i2XUh5mRXHutq0yD5EHUfkMfNbcv3crv28OyM+5J8D5wpmJWkIuZgjufKxcE8omP9GptlAJu6HcWcwcRid2jVwXUaiB2Hz6HqL9LGM6yjRZzKu6SiWdQ68s/buittpMemQbC9r3G2+PfhDJhswnLg5YibUzgtpVArBY/MgZTrZjos+p60PdxNxilQ5xTt2adhYWFigWV3GeDQ5oKswJCmxTFSDVdRjDvEJMc0scTONMjKN7oByAN7vYY+gsYR4hy+ueeiAebJ1Gx+sPpiXZUUk39/kp17baRZ/RxwYZtpRmGdgq2tHT96u3X0xrXDsikESRRikQBVHXYf7/PAF9FMWmSYCqEaDYUPebBxx2UpA7LKsJWm5jJrVaYEgoCC1jy0CDvtvjeBLhaRjO3ypsqOHyZvmwq4lFPJzmfl8p0Ktywmnc02itthqvfBLgR4HnJ3lhXMyxFgC6q2SlikY6CCY5HlIBF7+W6vYXYLqw8SY19K8zHPoGWNkjiFKQQW1k3bjcgFdhXc+uBvL5yFQR7Po9eWV3+ewJ/njXfHHDoZ2y0boC7v71ecRggMAw3Atxtig8ReAsrEYjGZVEkqow12ApIBrUD64lza/wBR38nr6m7gxY1CUXf3Vf2A6+IMi66WIAXorx7LQ7AjY/HBf4azfEebEiPpRipZJS0p0MbI8x8p0At12tNvMMVfizwZkchmMs2kmNxK8hkfYvEodFHZdW4uv5b4PvBOWBEkxIdyxTUOnQGQ/Mtt8AiD7uF4ddY59GxO1ufVjVfhWFeFhYWLjzhsYjxb/ET/AMWT8w42/GIcW+3n/iyfmHEm55F3+SrU877Bf9Fy+bMH4IP6tgt8S5YSZaQGRYtOmUSPWhGicSKWBItQUF7ja9xgX+i0bZg/FB/Q/wB8HRw3X9NCs/qMCuG8ejzmZyurMZO1ZmjigmMskshgcEm1UxqELmqO9b7bm2A7gfEmSePL+1xyoXdVRcpKraQrso5/MKADTWrTvVdTeDAYcKB7MfWZ9R2jVQPm2tn/APCP8cN4zNIh/VLP/pW//WH4N58zK/xkP/Usa/kN+OPPjUXFX7uY/hAcAFd9JfCo8wmWEt6RMLrrpI84/wBN4v8AwzwKPJQCCMkqGZgTV+dy1bel1/LELxtGHy6/F6HzeNlX+rDF9lJtaI46Mob8ReOV7nbdUdcLCwsdOCxiHFft5/4sn5hxt2MR4r9vP/Fk/MOJNzyLv8lWp532Df6LR9XmD+8Uf9sf3wbnAZ9Fy/UTn99X4Qp/fBTxWRliZlu1ptig2DAt5pPKBQNk9r74dh9OPYTm87BLhCj2jLNySsbPKkJ9oZ3VkWUjXCUpQFaRRTHTqUV6HGAHh3Asu+aAky8RLAzMjLkW8hvSxCLzCNXRh3weqABQ6YaLKPwvk5EVjKpVyFQgkGyoJYgg9C7tWOPjCZFVeYyoCky2xAFmEgCz3OFhYAO/EYWkykRCksphl0j3iEkRm2+QOJnAI2XLQq4IZUCkHrsKF/hhYWACwwsLCwALGKcZgcZie0f7VzehqoyGt6wsLCsuJZFTG4sjg7Qd/RgpGWlsEXOx3BH6NB3+WLzxJw9sxl2jXSWtHCv7jGOVX0tXQNo0k0evQ9MLCxuEeMUjE3cmyCcvNPmMtI8AhWAs5JdWdy0TJoUJ0Xz6iT+qNu4IcPhY0ZP/2Q=="/>
          <p:cNvSpPr>
            <a:spLocks noChangeAspect="1" noChangeArrowheads="1"/>
          </p:cNvSpPr>
          <p:nvPr/>
        </p:nvSpPr>
        <p:spPr bwMode="auto">
          <a:xfrm>
            <a:off x="155575" y="-685800"/>
            <a:ext cx="10763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1510" name="AutoShape 6" descr="data:image/jpeg;base64,/9j/4AAQSkZJRgABAQAAAQABAAD/2wCEAAkGBxISEhQUEhQVFhUWGB8UFxUYGBgdFBYWGxUiIBUfIBYZIDQhGCYpIBgfITEiJSsuLi46HSA1ODQuNyg5Ly0BCgoKDg0OGhAPGzcmICQvNC8wLDY2KzgsNS0vNywuNjctNy8sNy8xLjcsNSwsNTAsLiw0Ly4sLDQ0NDQsNC8sLP/AABEIAHgAWgMBIgACEQEDEQH/xAAcAAABBQEBAQAAAAAAAAAAAAAGAAEEBQcDAgj/xAA/EAACAgAEBAMEBggEBwAAAAABAgMRAAQSIQUTMUEGIlEUMmFxByMzQpGzQ1JiY3OBodE0U5KxJIKio7LB8P/EABoBAAMBAQEBAAAAAAAAAAAAAAADBAIBBQb/xAApEQACAgIBAgUDBQAAAAAAAAAAAQIRAwQSIXExMjNB0RNRoSIkscHw/9oADAMBAAIRAxEAPwDccLCxW8czrxKnLC28gj1PehLBokAgtZFAWNyN8cbpWwLK8UniyNTEpdQ0ayozq26lC2kkg7EAsG3/AFccubnR+kyzfAwyL/USn/bHHPz5uWKSJsvAwkRoyRmHGzKR0MO3X44nexikq5fyb4SQzcP5ILZd+Rp3I65ehudURIAHqVKn448w+M4tK6xbF0jPKZZI/OwGsOKpQSPeAb4HHHjEZaOHKsQ0krRqw7mNGVsw1emlSLO3mA74KZcsjkFlVip1KSASpB2IvocL1ObjbfQ7kqzqMPhhh8WixYi8U5nJk5P2uhuXdVr0+Xr8cSsQeOx6stMusR3Gw5huktTua3267YAKDg0mcadS4zAXmOJFlEYiEPLPK06dy+rRZ/idqwW4zrw3weOLPDT7HE6OzFIWkLKnI0nLrahSuphmCOzE+T7+NEwAPiPxDJpNG8bi1cUaNH4EEbgg7g9qx3Y4E8sTmb58ra+r5ZWKCL9kqtO/pqJpuwAwrLlWNWzsY2S+FTsyEOQzxs0TsKpmQ1q26XsSOxsdseM1Gsk8cchPKMbuVBIV2DoqgkdQNZ26b/DFfxyCSKOMQfVZeMEyiKg6ptWkVVDcsBv6dKMLh2XlaSSKPSZI0WXmStIz5hWkflhZdR5arQs6Ws1tW5g1salk5fgfNtRLXhuZjiInSAQ5V1H1iiKit+V5AF1ou93qIA3NYKYJVcBlIKkWCOhHqD3xVcFljfLRxmrVBE6NWoMgCyAr/wDDceuOPgbJrFk4lUsRRosb7kdf5Xvj1Ccv8LCwsACxXeIVQ5WcSlhHyn1lffC6DdX3rpixxHz4JjcKiyEqQI2NI5rZS1GgehNH5YABLgwUSwIxzLKuYnaOSQQ6XzDRyc1Ty9/Lc1eUAkHc0LNcAPhSzm9HscEJVC8i+0SvLCzWoIjeIDzaQtggEWQTVYPcADnEPP8ADoZgObGrVupI8yn1DDdfmDiYcDuZ428eb0PpWBR5molgSoMbEg+VSda3VXGbO+3G0vECs4txP2KYRgvImlWKu3nGpmC6GotJ7hsN6jzb1iuiymYC5WXL1HJCWUJKPK0JPusRuPKF3F7gYn5k5jMxl6jN6xFKrPE8SFyAbF81Sqhvu9OncRuDvogBXo7vKt3YSSVmS7390jEE+KneMswQ5/pZXIiS8QmzOZLwLy1iLR6NEbEVKrTpZ3VU8/loaehxpORWMRoItPLCgJprTpA8tVtVYF47kjZQxQkFQyVqUkbEAirF3vinjrK7yM0DE7zxbQyMe7JRVWNdGX/mOGw2etSRnJrcX0Zo94fAXl/GAjFyy5eaP/MjkRZB84ixDfNWv9nBjBKGVWHRgCNq2I22PTFMZqStE8ouPie8ReKczkycmubobl30115evxxKxHz7VG3vjarQW4vawB3F3jRkH+GCfnQ0c0V3E/PEYULoNUVF6ten3dq1fDBOMUPAIl8v/GSzyIKkVmUWaolotIKetbYv8ADHFH4pmy0UYlnYoVvQ6GpRfvBfUbWQdtrPTHvxNxc5dFEdGaU6IwfdBq2YgdlG59dh3wD57Ip5ZHt5DJHrlei7LzRYv7q7+6KAxHs7cMTUH1b/AN1BeJbtJLmQUL68sQCXMZSSVT9zSTuvTU1Le4A74nzw6sc/b1MjRqHeRaLqqkldV6bPQXR7+uPXs2cbzRx0OumUqtj0BSyCfU7D0OJ1CcncVR6MZwxe/U6xR0Kw/BITmJhN+hisRH/MkIIdx+yoJUHuSx6AE+oOByy/4oqqH9BGSQw7h5SAWH7KgD1JBwRxqAAAKAFADoB22xTh13F8p+IjNn5dEeTl0vVpXV+tQv8AHEHjfGUyqan3J2C2B0G5JOwA7n5euI3jDjAyuWkcOquVqOyN27kD71DzUNzWM0GayjPzJZ0lku9Tt0I9Adl67d8WIzr4PqPq6QXw+L55RrjWHSbr33Bo174K3uPTBTwbP+0Qxy1p1rZW70t0YX3ogjGPPLAinRLlpKGwZV1sew1qwsk96xrPhfI8jLRxh1etTal9zzSFiBudhqob9sddDNrHjglxVMq+BSyTSRSS89iGfSTDCIQKYAq9cwAjobs7XsawVDAF4fzcftcQQQW8koMEby8/L0rlnkUtpNnY2q0ZFonuejGSMB+Pvrzzk9IYVjT5yEtLXzCRj41im4gwdSUYuG+pZFPmJPQj9R13O9bDfoDi64sP+MzAr7sTfyKsB/VDip4i2XUh5mRXHutq0yD5EHUfkMfNbcv3crv28OyM+5J8D5wpmJWkIuZgjufKxcE8omP9GptlAJu6HcWcwcRid2jVwXUaiB2Hz6HqL9LGM6yjRZzKu6SiWdQ68s/buittpMemQbC9r3G2+PfhDJhswnLg5YibUzgtpVArBY/MgZTrZjos+p60PdxNxilQ5xTt2adhYWFigWV3GeDQ5oKswJCmxTFSDVdRjDvEJMc0scTONMjKN7oByAN7vYY+gsYR4hy+ueeiAebJ1Gx+sPpiXZUUk39/kp17baRZ/RxwYZtpRmGdgq2tHT96u3X0xrXDsikESRRikQBVHXYf7/PAF9FMWmSYCqEaDYUPebBxx2UpA7LKsJWm5jJrVaYEgoCC1jy0CDvtvjeBLhaRjO3ypsqOHyZvmwq4lFPJzmfl8p0Ktywmnc02itthqvfBLgR4HnJ3lhXMyxFgC6q2SlikY6CCY5HlIBF7+W6vYXYLqw8SY19K8zHPoGWNkjiFKQQW1k3bjcgFdhXc+uBvL5yFQR7Po9eWV3+ewJ/njXfHHDoZ2y0boC7v71ecRggMAw3Atxtig8ReAsrEYjGZVEkqow12ApIBrUD64lza/wBR38nr6m7gxY1CUXf3Vf2A6+IMi66WIAXorx7LQ7AjY/HBf4azfEebEiPpRipZJS0p0MbI8x8p0At12tNvMMVfizwZkchmMs2kmNxK8hkfYvEodFHZdW4uv5b4PvBOWBEkxIdyxTUOnQGQ/Mtt8AiD7uF4ddY59GxO1ufVjVfhWFeFhYWLjzhsYjxb/ET/AMWT8w42/GIcW+3n/iyfmHEm55F3+SrU877Bf9Fy+bMH4IP6tgt8S5YSZaQGRYtOmUSPWhGicSKWBItQUF7ja9xgX+i0bZg/FB/Q/wB8HRw3X9NCs/qMCuG8ejzmZyurMZO1ZmjigmMskshgcEm1UxqELmqO9b7bm2A7gfEmSePL+1xyoXdVRcpKraQrso5/MKADTWrTvVdTeDAYcKB7MfWZ9R2jVQPm2tn/APCP8cN4zNIh/VLP/pW//WH4N58zK/xkP/Usa/kN+OPPjUXFX7uY/hAcAFd9JfCo8wmWEt6RMLrrpI84/wBN4v8AwzwKPJQCCMkqGZgTV+dy1bel1/LELxtGHy6/F6HzeNlX+rDF9lJtaI46Mob8ReOV7nbdUdcLCwsdOCxiHFft5/4sn5hxt2MR4r9vP/Fk/MOJNzyLv8lWp532Df6LR9XmD+8Uf9sf3wbnAZ9Fy/UTn99X4Qp/fBTxWRliZlu1ptig2DAt5pPKBQNk9r74dh9OPYTm87BLhCj2jLNySsbPKkJ9oZ3VkWUjXCUpQFaRRTHTqUV6HGAHh3Asu+aAky8RLAzMjLkW8hvSxCLzCNXRh3weqABQ6YaLKPwvk5EVjKpVyFQgkGyoJYgg9C7tWOPjCZFVeYyoCky2xAFmEgCz3OFhYAO/EYWkykRCksphl0j3iEkRm2+QOJnAI2XLQq4IZUCkHrsKF/hhYWACwwsLCwALGKcZgcZie0f7VzehqoyGt6wsLCsuJZFTG4sjg7Qd/RgpGWlsEXOx3BH6NB3+WLzxJw9sxl2jXSWtHCv7jGOVX0tXQNo0k0evQ9MLCxuEeMUjE3cmyCcvNPmMtI8AhWAs5JdWdy0TJoUJ0Xz6iT+qNu4IcPhY0ZP/2Q=="/>
          <p:cNvSpPr>
            <a:spLocks noChangeAspect="1" noChangeArrowheads="1"/>
          </p:cNvSpPr>
          <p:nvPr/>
        </p:nvSpPr>
        <p:spPr bwMode="auto">
          <a:xfrm>
            <a:off x="155575" y="-685800"/>
            <a:ext cx="10763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21511" name="Picture 7" descr="C:\Users\john\Desktop\κατάλογος.jp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501008"/>
            <a:ext cx="1512168" cy="2016224"/>
          </a:xfrm>
          <a:prstGeom prst="rect">
            <a:avLst/>
          </a:prstGeom>
          <a:noFill/>
        </p:spPr>
      </p:pic>
      <p:sp>
        <p:nvSpPr>
          <p:cNvPr id="12" name="5 - Θέση περιεχομένου"/>
          <p:cNvSpPr txBox="1">
            <a:spLocks/>
          </p:cNvSpPr>
          <p:nvPr/>
        </p:nvSpPr>
        <p:spPr>
          <a:xfrm>
            <a:off x="5004048" y="5805264"/>
            <a:ext cx="3888432" cy="720080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Sarah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l-G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υγκέντρωση">
  <a:themeElements>
    <a:clrScheme name="Ροή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Συγκέντρωση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Συγκέντρωση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372</Words>
  <Application>Microsoft Office PowerPoint</Application>
  <PresentationFormat>Presentación en pantalla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Lucida Sans Unicode</vt:lpstr>
      <vt:lpstr>Verdana</vt:lpstr>
      <vt:lpstr>Wingdings</vt:lpstr>
      <vt:lpstr>Wingdings 2</vt:lpstr>
      <vt:lpstr>Wingdings 3</vt:lpstr>
      <vt:lpstr>Συγκέντρωση</vt:lpstr>
      <vt:lpstr>PRESENT PERFECT SIMPLE </vt:lpstr>
      <vt:lpstr>FORM</vt:lpstr>
      <vt:lpstr>USES</vt:lpstr>
      <vt:lpstr>Presentación de PowerPoint</vt:lpstr>
      <vt:lpstr>Presentación de PowerPoint</vt:lpstr>
      <vt:lpstr>Presentación de PowerPoint</vt:lpstr>
      <vt:lpstr>Presentación de PowerPoint</vt:lpstr>
      <vt:lpstr>Time expressions</vt:lpstr>
      <vt:lpstr>ALREADY/YET</vt:lpstr>
      <vt:lpstr>HAVE GONE TO/HAVE BEEN TO</vt:lpstr>
      <vt:lpstr>Presentación de PowerPoint</vt:lpstr>
      <vt:lpstr>THE END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PERFECT SIMPLE</dc:title>
  <dc:creator>john ks</dc:creator>
  <cp:lastModifiedBy>Andrea Karolina Gutiérrez Rivera</cp:lastModifiedBy>
  <cp:revision>20</cp:revision>
  <dcterms:created xsi:type="dcterms:W3CDTF">2015-10-20T21:25:04Z</dcterms:created>
  <dcterms:modified xsi:type="dcterms:W3CDTF">2021-04-21T23:59:29Z</dcterms:modified>
</cp:coreProperties>
</file>