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867-5367-4522-81E1-C71A25EAED13}" type="datetimeFigureOut">
              <a:rPr lang="es-419" smtClean="0"/>
              <a:t>21/4/2021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2C7-B540-4772-B2F7-EAADFFEF32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0228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867-5367-4522-81E1-C71A25EAED13}" type="datetimeFigureOut">
              <a:rPr lang="es-419" smtClean="0"/>
              <a:t>21/4/2021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2C7-B540-4772-B2F7-EAADFFEF32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7613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867-5367-4522-81E1-C71A25EAED13}" type="datetimeFigureOut">
              <a:rPr lang="es-419" smtClean="0"/>
              <a:t>21/4/2021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2C7-B540-4772-B2F7-EAADFFEF3207}" type="slidenum">
              <a:rPr lang="es-419" smtClean="0"/>
              <a:t>‹Nº›</a:t>
            </a:fld>
            <a:endParaRPr lang="es-419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46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867-5367-4522-81E1-C71A25EAED13}" type="datetimeFigureOut">
              <a:rPr lang="es-419" smtClean="0"/>
              <a:t>21/4/2021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2C7-B540-4772-B2F7-EAADFFEF32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26482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867-5367-4522-81E1-C71A25EAED13}" type="datetimeFigureOut">
              <a:rPr lang="es-419" smtClean="0"/>
              <a:t>21/4/2021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2C7-B540-4772-B2F7-EAADFFEF3207}" type="slidenum">
              <a:rPr lang="es-419" smtClean="0"/>
              <a:t>‹Nº›</a:t>
            </a:fld>
            <a:endParaRPr lang="es-419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62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867-5367-4522-81E1-C71A25EAED13}" type="datetimeFigureOut">
              <a:rPr lang="es-419" smtClean="0"/>
              <a:t>21/4/2021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2C7-B540-4772-B2F7-EAADFFEF32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2111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867-5367-4522-81E1-C71A25EAED13}" type="datetimeFigureOut">
              <a:rPr lang="es-419" smtClean="0"/>
              <a:t>21/4/2021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2C7-B540-4772-B2F7-EAADFFEF32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7535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867-5367-4522-81E1-C71A25EAED13}" type="datetimeFigureOut">
              <a:rPr lang="es-419" smtClean="0"/>
              <a:t>21/4/2021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2C7-B540-4772-B2F7-EAADFFEF32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7246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867-5367-4522-81E1-C71A25EAED13}" type="datetimeFigureOut">
              <a:rPr lang="es-419" smtClean="0"/>
              <a:t>21/4/2021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2C7-B540-4772-B2F7-EAADFFEF32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6167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867-5367-4522-81E1-C71A25EAED13}" type="datetimeFigureOut">
              <a:rPr lang="es-419" smtClean="0"/>
              <a:t>21/4/2021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2C7-B540-4772-B2F7-EAADFFEF32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5929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867-5367-4522-81E1-C71A25EAED13}" type="datetimeFigureOut">
              <a:rPr lang="es-419" smtClean="0"/>
              <a:t>21/4/2021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2C7-B540-4772-B2F7-EAADFFEF32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0626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867-5367-4522-81E1-C71A25EAED13}" type="datetimeFigureOut">
              <a:rPr lang="es-419" smtClean="0"/>
              <a:t>21/4/2021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2C7-B540-4772-B2F7-EAADFFEF32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604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867-5367-4522-81E1-C71A25EAED13}" type="datetimeFigureOut">
              <a:rPr lang="es-419" smtClean="0"/>
              <a:t>21/4/2021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2C7-B540-4772-B2F7-EAADFFEF32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1748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867-5367-4522-81E1-C71A25EAED13}" type="datetimeFigureOut">
              <a:rPr lang="es-419" smtClean="0"/>
              <a:t>21/4/2021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2C7-B540-4772-B2F7-EAADFFEF32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2640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867-5367-4522-81E1-C71A25EAED13}" type="datetimeFigureOut">
              <a:rPr lang="es-419" smtClean="0"/>
              <a:t>21/4/2021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2C7-B540-4772-B2F7-EAADFFEF32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394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867-5367-4522-81E1-C71A25EAED13}" type="datetimeFigureOut">
              <a:rPr lang="es-419" smtClean="0"/>
              <a:t>21/4/2021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52C7-B540-4772-B2F7-EAADFFEF32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5348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4867-5367-4522-81E1-C71A25EAED13}" type="datetimeFigureOut">
              <a:rPr lang="es-419" smtClean="0"/>
              <a:t>21/4/2021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BC52C7-B540-4772-B2F7-EAADFFEF32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662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CO" dirty="0" smtClean="0"/>
              <a:t>Carlos Enrique </a:t>
            </a:r>
            <a:r>
              <a:rPr lang="es-CO" dirty="0" err="1" smtClean="0"/>
              <a:t>Álape</a:t>
            </a:r>
            <a:r>
              <a:rPr lang="es-CO" dirty="0" smtClean="0"/>
              <a:t> Hernández</a:t>
            </a:r>
            <a:endParaRPr lang="es-419" dirty="0" smtClean="0"/>
          </a:p>
          <a:p>
            <a:pPr algn="l"/>
            <a:r>
              <a:rPr lang="es-CO" dirty="0" smtClean="0"/>
              <a:t>ADSI – 2068676</a:t>
            </a:r>
          </a:p>
          <a:p>
            <a:pPr algn="l"/>
            <a:r>
              <a:rPr lang="es-CO" sz="1600" dirty="0" smtClean="0"/>
              <a:t>Manizales, 21 de abril del 2021</a:t>
            </a:r>
          </a:p>
        </p:txBody>
      </p:sp>
    </p:spTree>
    <p:extLst>
      <p:ext uri="{BB962C8B-B14F-4D97-AF65-F5344CB8AC3E}">
        <p14:creationId xmlns:p14="http://schemas.microsoft.com/office/powerpoint/2010/main" val="4418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47" y="246444"/>
            <a:ext cx="6979242" cy="5722979"/>
          </a:xfrm>
        </p:spPr>
      </p:pic>
    </p:spTree>
    <p:extLst>
      <p:ext uri="{BB962C8B-B14F-4D97-AF65-F5344CB8AC3E}">
        <p14:creationId xmlns:p14="http://schemas.microsoft.com/office/powerpoint/2010/main" val="335534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99873"/>
            <a:ext cx="8734890" cy="36088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sz="2400" b="1" dirty="0" smtClean="0"/>
              <a:t>Quién soy?</a:t>
            </a:r>
          </a:p>
          <a:p>
            <a:r>
              <a:rPr lang="es-CO" dirty="0" smtClean="0"/>
              <a:t>Mi nombre es Carlos Enrique </a:t>
            </a:r>
            <a:r>
              <a:rPr lang="es-CO" dirty="0" err="1" smtClean="0"/>
              <a:t>Álape</a:t>
            </a:r>
            <a:r>
              <a:rPr lang="es-CO" dirty="0" smtClean="0"/>
              <a:t> Hernández, nací en Manizales hace exactamente 33 días 5 meses y 20 años, Soy graduado del </a:t>
            </a:r>
            <a:r>
              <a:rPr lang="es-CO" dirty="0"/>
              <a:t>I</a:t>
            </a:r>
            <a:r>
              <a:rPr lang="es-CO" dirty="0" smtClean="0"/>
              <a:t>nstituto </a:t>
            </a:r>
            <a:r>
              <a:rPr lang="es-CO" dirty="0"/>
              <a:t>T</a:t>
            </a:r>
            <a:r>
              <a:rPr lang="es-CO" dirty="0" smtClean="0"/>
              <a:t>écnico </a:t>
            </a:r>
            <a:r>
              <a:rPr lang="es-CO" dirty="0"/>
              <a:t>F</a:t>
            </a:r>
            <a:r>
              <a:rPr lang="es-CO" dirty="0" smtClean="0"/>
              <a:t>rancisco José de Caldas como bachiller y técnico en metalistería y soldadura, también soy técnico en programación de software por el SENA, Soy hermano, Hijo, nieto, etc.</a:t>
            </a:r>
          </a:p>
          <a:p>
            <a:r>
              <a:rPr lang="es-CO" dirty="0"/>
              <a:t>Siempre he sido muy distante, algo </a:t>
            </a:r>
            <a:r>
              <a:rPr lang="es-CO" dirty="0" smtClean="0"/>
              <a:t>serio, </a:t>
            </a:r>
            <a:r>
              <a:rPr lang="es-CO" dirty="0"/>
              <a:t>un tanto </a:t>
            </a:r>
            <a:r>
              <a:rPr lang="es-CO" dirty="0" smtClean="0"/>
              <a:t>perfeccionista y tal vez egoísta.</a:t>
            </a: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sz="2400" b="1" dirty="0" smtClean="0"/>
              <a:t>Qué me gustaba de niño?</a:t>
            </a:r>
            <a:endParaRPr lang="es-CO" sz="2400" b="1" dirty="0"/>
          </a:p>
          <a:p>
            <a:r>
              <a:rPr lang="es-CO" dirty="0" smtClean="0"/>
              <a:t>Cuando era niño me gustaba jugar futbol, ver animal </a:t>
            </a:r>
            <a:r>
              <a:rPr lang="es-CO" dirty="0" err="1" smtClean="0"/>
              <a:t>planet</a:t>
            </a:r>
            <a:r>
              <a:rPr lang="es-CO" dirty="0" smtClean="0"/>
              <a:t>, montar bicicleta y dibujar.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sz="2400" b="1" dirty="0"/>
              <a:t>Qué me apasiona</a:t>
            </a:r>
            <a:r>
              <a:rPr lang="es-CO" sz="2400" b="1" dirty="0" smtClean="0"/>
              <a:t>?</a:t>
            </a:r>
          </a:p>
          <a:p>
            <a:r>
              <a:rPr lang="es-CO" dirty="0" smtClean="0"/>
              <a:t>Me apasionan las ciencias exactas, en general todo lo que tiene que ver con la lógica (Matemáticas, física, Química), Me apasionan las artes y la filosofía.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81" y="4499702"/>
            <a:ext cx="1981871" cy="19555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70" y="4499702"/>
            <a:ext cx="2607418" cy="19555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94" y="4499702"/>
            <a:ext cx="1968322" cy="19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727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152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alape</dc:creator>
  <cp:lastModifiedBy>carlos alape</cp:lastModifiedBy>
  <cp:revision>8</cp:revision>
  <dcterms:created xsi:type="dcterms:W3CDTF">2021-04-21T14:11:52Z</dcterms:created>
  <dcterms:modified xsi:type="dcterms:W3CDTF">2021-04-21T15:32:02Z</dcterms:modified>
</cp:coreProperties>
</file>