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611-1AB6-4B55-B93B-1970764928F9}" type="datetimeFigureOut">
              <a:rPr lang="es-CO" smtClean="0"/>
              <a:t>20/07/2020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9A54-B3D0-45FD-ACAC-E83BE617F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276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611-1AB6-4B55-B93B-1970764928F9}" type="datetimeFigureOut">
              <a:rPr lang="es-CO" smtClean="0"/>
              <a:t>20/07/2020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9A54-B3D0-45FD-ACAC-E83BE617F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125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611-1AB6-4B55-B93B-1970764928F9}" type="datetimeFigureOut">
              <a:rPr lang="es-CO" smtClean="0"/>
              <a:t>20/07/2020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9A54-B3D0-45FD-ACAC-E83BE617F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24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611-1AB6-4B55-B93B-1970764928F9}" type="datetimeFigureOut">
              <a:rPr lang="es-CO" smtClean="0"/>
              <a:t>20/07/2020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9A54-B3D0-45FD-ACAC-E83BE617F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563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611-1AB6-4B55-B93B-1970764928F9}" type="datetimeFigureOut">
              <a:rPr lang="es-CO" smtClean="0"/>
              <a:t>20/07/2020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9A54-B3D0-45FD-ACAC-E83BE617F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858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611-1AB6-4B55-B93B-1970764928F9}" type="datetimeFigureOut">
              <a:rPr lang="es-CO" smtClean="0"/>
              <a:t>20/07/2020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9A54-B3D0-45FD-ACAC-E83BE617F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43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611-1AB6-4B55-B93B-1970764928F9}" type="datetimeFigureOut">
              <a:rPr lang="es-CO" smtClean="0"/>
              <a:t>20/07/2020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9A54-B3D0-45FD-ACAC-E83BE617F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32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611-1AB6-4B55-B93B-1970764928F9}" type="datetimeFigureOut">
              <a:rPr lang="es-CO" smtClean="0"/>
              <a:t>20/07/2020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9A54-B3D0-45FD-ACAC-E83BE617F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681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611-1AB6-4B55-B93B-1970764928F9}" type="datetimeFigureOut">
              <a:rPr lang="es-CO" smtClean="0"/>
              <a:t>20/07/2020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9A54-B3D0-45FD-ACAC-E83BE617F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31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611-1AB6-4B55-B93B-1970764928F9}" type="datetimeFigureOut">
              <a:rPr lang="es-CO" smtClean="0"/>
              <a:t>20/07/2020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9A54-B3D0-45FD-ACAC-E83BE617F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128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611-1AB6-4B55-B93B-1970764928F9}" type="datetimeFigureOut">
              <a:rPr lang="es-CO" smtClean="0"/>
              <a:t>20/07/2020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9A54-B3D0-45FD-ACAC-E83BE617F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150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D611-1AB6-4B55-B93B-1970764928F9}" type="datetimeFigureOut">
              <a:rPr lang="es-CO" smtClean="0"/>
              <a:t>20/07/2020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89A54-B3D0-45FD-ACAC-E83BE617F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40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se2.mm.bing.net/th?id=OIP.dsMhvjq7FAhUwLW35icrkwHaEC&amp;pid=Api&amp;P=0&amp;w=282&amp;h=1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96" y="940158"/>
            <a:ext cx="9350062" cy="48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2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83" y="829480"/>
            <a:ext cx="9961876" cy="51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80" y="968129"/>
            <a:ext cx="8863483" cy="453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92" y="837730"/>
            <a:ext cx="8808613" cy="418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RUD utilizando Blazor y Entity Framework Core - Demab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34" y="528034"/>
            <a:ext cx="10611163" cy="53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13" y="874361"/>
            <a:ext cx="9375819" cy="516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31" y="862886"/>
            <a:ext cx="9530366" cy="51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26" y="682581"/>
            <a:ext cx="9890974" cy="538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92" y="940159"/>
            <a:ext cx="9208394" cy="47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7" y="837127"/>
            <a:ext cx="9414457" cy="49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75" y="840279"/>
            <a:ext cx="9577790" cy="500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116" y="584714"/>
            <a:ext cx="9041439" cy="53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1" y="798624"/>
            <a:ext cx="9787944" cy="504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0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Panorámica</PresentationFormat>
  <Paragraphs>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</dc:creator>
  <cp:lastModifiedBy>fernando</cp:lastModifiedBy>
  <cp:revision>5</cp:revision>
  <dcterms:created xsi:type="dcterms:W3CDTF">2020-07-20T20:55:39Z</dcterms:created>
  <dcterms:modified xsi:type="dcterms:W3CDTF">2020-07-20T21:17:44Z</dcterms:modified>
</cp:coreProperties>
</file>