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1" r:id="rId2"/>
  </p:sldMasterIdLst>
  <p:sldIdLst>
    <p:sldId id="580" r:id="rId3"/>
    <p:sldId id="603" r:id="rId4"/>
    <p:sldId id="604" r:id="rId5"/>
    <p:sldId id="595" r:id="rId6"/>
    <p:sldId id="599" r:id="rId7"/>
    <p:sldId id="600" r:id="rId8"/>
    <p:sldId id="602" r:id="rId9"/>
    <p:sldId id="605" r:id="rId10"/>
    <p:sldId id="526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18" r:id="rId24"/>
    <p:sldId id="619" r:id="rId25"/>
    <p:sldId id="62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/>
    <p:restoredTop sz="96357" autoAdjust="0"/>
  </p:normalViewPr>
  <p:slideViewPr>
    <p:cSldViewPr snapToGrid="0" snapToObjects="1">
      <p:cViewPr varScale="1">
        <p:scale>
          <a:sx n="114" d="100"/>
          <a:sy n="114" d="100"/>
        </p:scale>
        <p:origin x="94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7C968-59B5-33D1-4414-5B7A82A9DB2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43337F8D-C1D4-5491-0B84-FB482F78FE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6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B2688E-EB04-A0F6-9799-DAF949C7C1FB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9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713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EDD7C9-0423-1D90-8BE0-410825F6856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8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EF4AAD-CF72-CF58-6AAD-EBCB772502A7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1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84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7C4132EC-CA8D-627D-B9FF-BCCC845D75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40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4250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8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4518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44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36833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4612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9949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6586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6992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314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24076-B134-25BD-CFBF-6865DC28239B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E3B7E-16FE-5E87-8D0F-2390ABCB15F8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stevez.shinyapps.io/BeerStudyApp/" TargetMode="External"/><Relationship Id="rId2" Type="http://schemas.openxmlformats.org/officeDocument/2006/relationships/hyperlink" Target="https://carlosatestevez.github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stevez.shinyapps.io/BeerStudyApp/" TargetMode="External"/><Relationship Id="rId2" Type="http://schemas.openxmlformats.org/officeDocument/2006/relationships/hyperlink" Target="https://carlosatestevez.github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tevez.shinyapps.io/BeerStudyApp/" TargetMode="External"/><Relationship Id="rId2" Type="http://schemas.openxmlformats.org/officeDocument/2006/relationships/hyperlink" Target="https://carlosatestevez.github.io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atestevez.github.io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estevez.shinyapps.io/BeerStudyApp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stevez.shinyapps.io/BeerStudyApp/" TargetMode="External"/><Relationship Id="rId2" Type="http://schemas.openxmlformats.org/officeDocument/2006/relationships/hyperlink" Target="https://carlosatestevez.github.io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stevez.shinyapps.io/BeerStudyApp/" TargetMode="External"/><Relationship Id="rId2" Type="http://schemas.openxmlformats.org/officeDocument/2006/relationships/hyperlink" Target="https://carlosatestevez.github.io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stevez.shinyapps.io/BeerStudyApp/" TargetMode="External"/><Relationship Id="rId2" Type="http://schemas.openxmlformats.org/officeDocument/2006/relationships/hyperlink" Target="https://carlosatestevez.github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sy/artsy.github.io" TargetMode="External"/><Relationship Id="rId2" Type="http://schemas.openxmlformats.org/officeDocument/2006/relationships/hyperlink" Target="https://github.com/square/square.github.io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etflix.github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stevez.shinyapps.io/BeerStudyApp/" TargetMode="External"/><Relationship Id="rId2" Type="http://schemas.openxmlformats.org/officeDocument/2006/relationships/hyperlink" Target="https://carlosatestevez.github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stevez.shinyapps.io/BeerStudyApp/" TargetMode="External"/><Relationship Id="rId2" Type="http://schemas.openxmlformats.org/officeDocument/2006/relationships/hyperlink" Target="https://carlosatestevez.github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atestevez.github.io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stevez.shinyapps.io/BeerStudyApp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atestevez.github.io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stevez.shinyapps.io/BeerStudyApp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12</a:t>
            </a:r>
          </a:p>
          <a:p>
            <a:r>
              <a:rPr lang="en-IN" dirty="0"/>
              <a:t>Carlos Estevez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two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252919" y="1500584"/>
            <a:ext cx="8638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URL repository:</a:t>
            </a:r>
          </a:p>
          <a:p>
            <a:pPr lvl="1"/>
            <a:r>
              <a:rPr lang="en-US" dirty="0"/>
              <a:t>https://github.com/carlosAtestevez/carlosAtestevez.github.io.git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URL Website: </a:t>
            </a:r>
          </a:p>
          <a:p>
            <a:pPr lvl="1"/>
            <a:r>
              <a:rPr lang="en-US" dirty="0"/>
              <a:t>https://carlosatestevez.github.io/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4DDFC-F00D-7F7A-7BA8-DE765B07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12" y="3210886"/>
            <a:ext cx="4458174" cy="3133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1584E-8551-4790-8112-160E0787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98" y="3210886"/>
            <a:ext cx="3456783" cy="31332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863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three and four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27829-700C-A9BF-D951-7C0B85B3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6" y="2247291"/>
            <a:ext cx="3031484" cy="4040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96F80A-15F2-AE53-0B04-00B51D78739A}"/>
              </a:ext>
            </a:extLst>
          </p:cNvPr>
          <p:cNvSpPr txBox="1"/>
          <p:nvPr/>
        </p:nvSpPr>
        <p:spPr>
          <a:xfrm>
            <a:off x="85403" y="1837574"/>
            <a:ext cx="381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Biography and Interests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9D1FE-4207-A224-9ED1-169266CFA634}"/>
              </a:ext>
            </a:extLst>
          </p:cNvPr>
          <p:cNvSpPr txBox="1"/>
          <p:nvPr/>
        </p:nvSpPr>
        <p:spPr>
          <a:xfrm>
            <a:off x="3480798" y="1813403"/>
            <a:ext cx="381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 type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B50F0A-5931-E7D4-07A5-EB4AA772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97" y="2247292"/>
            <a:ext cx="3031484" cy="22317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B26C90-50B9-11A4-3E4B-99CC7EEB21EE}"/>
              </a:ext>
            </a:extLst>
          </p:cNvPr>
          <p:cNvSpPr txBox="1"/>
          <p:nvPr/>
        </p:nvSpPr>
        <p:spPr>
          <a:xfrm>
            <a:off x="6962862" y="1493240"/>
            <a:ext cx="2037276" cy="1708160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Comments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Website</a:t>
            </a:r>
          </a:p>
          <a:p>
            <a:r>
              <a:rPr lang="en-US" sz="900" dirty="0"/>
              <a:t>URL:https://carlosatestevez.github.io/ </a:t>
            </a:r>
          </a:p>
          <a:p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Access to the </a:t>
            </a:r>
            <a:r>
              <a:rPr lang="en-US" sz="900" dirty="0" err="1"/>
              <a:t>ShinyApp</a:t>
            </a:r>
            <a:endParaRPr lang="en-US" sz="900" dirty="0"/>
          </a:p>
          <a:p>
            <a:r>
              <a:rPr lang="en-US" sz="900" dirty="0"/>
              <a:t>URL:https://estevez.shinyapps.io/BeerStudyApp/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789B4-D94D-CD3D-9656-8CB41E3AEA99}"/>
              </a:ext>
            </a:extLst>
          </p:cNvPr>
          <p:cNvSpPr txBox="1"/>
          <p:nvPr/>
        </p:nvSpPr>
        <p:spPr>
          <a:xfrm>
            <a:off x="-419448" y="1448049"/>
            <a:ext cx="4991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Website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E7C49F6-6107-F1F5-8FC1-CAB5ACC64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997" y="4543621"/>
            <a:ext cx="3031484" cy="1743882"/>
          </a:xfrm>
          <a:prstGeom prst="rect">
            <a:avLst/>
          </a:prstGeom>
        </p:spPr>
      </p:pic>
      <p:sp>
        <p:nvSpPr>
          <p:cNvPr id="32" name="Arrow: Down 31">
            <a:extLst>
              <a:ext uri="{FF2B5EF4-FFF2-40B4-BE49-F238E27FC236}">
                <a16:creationId xmlns:a16="http://schemas.microsoft.com/office/drawing/2014/main" id="{E258D498-6529-0CD7-F3F2-B50492B6EEE9}"/>
              </a:ext>
            </a:extLst>
          </p:cNvPr>
          <p:cNvSpPr/>
          <p:nvPr/>
        </p:nvSpPr>
        <p:spPr>
          <a:xfrm>
            <a:off x="3765002" y="2502898"/>
            <a:ext cx="209725" cy="2139193"/>
          </a:xfrm>
          <a:custGeom>
            <a:avLst/>
            <a:gdLst>
              <a:gd name="connsiteX0" fmla="*/ 0 w 209725"/>
              <a:gd name="connsiteY0" fmla="*/ 2034331 h 2139193"/>
              <a:gd name="connsiteX1" fmla="*/ 52431 w 209725"/>
              <a:gd name="connsiteY1" fmla="*/ 2034331 h 2139193"/>
              <a:gd name="connsiteX2" fmla="*/ 52431 w 209725"/>
              <a:gd name="connsiteY2" fmla="*/ 1335877 h 2139193"/>
              <a:gd name="connsiteX3" fmla="*/ 52431 w 209725"/>
              <a:gd name="connsiteY3" fmla="*/ 657767 h 2139193"/>
              <a:gd name="connsiteX4" fmla="*/ 52431 w 209725"/>
              <a:gd name="connsiteY4" fmla="*/ 0 h 2139193"/>
              <a:gd name="connsiteX5" fmla="*/ 157294 w 209725"/>
              <a:gd name="connsiteY5" fmla="*/ 0 h 2139193"/>
              <a:gd name="connsiteX6" fmla="*/ 157294 w 209725"/>
              <a:gd name="connsiteY6" fmla="*/ 657767 h 2139193"/>
              <a:gd name="connsiteX7" fmla="*/ 157294 w 209725"/>
              <a:gd name="connsiteY7" fmla="*/ 1295191 h 2139193"/>
              <a:gd name="connsiteX8" fmla="*/ 157294 w 209725"/>
              <a:gd name="connsiteY8" fmla="*/ 2034331 h 2139193"/>
              <a:gd name="connsiteX9" fmla="*/ 209725 w 209725"/>
              <a:gd name="connsiteY9" fmla="*/ 2034331 h 2139193"/>
              <a:gd name="connsiteX10" fmla="*/ 104863 w 209725"/>
              <a:gd name="connsiteY10" fmla="*/ 2139193 h 2139193"/>
              <a:gd name="connsiteX11" fmla="*/ 0 w 209725"/>
              <a:gd name="connsiteY11" fmla="*/ 2034331 h 213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725" h="2139193" fill="none" extrusionOk="0">
                <a:moveTo>
                  <a:pt x="0" y="2034331"/>
                </a:moveTo>
                <a:cubicBezTo>
                  <a:pt x="17776" y="2036650"/>
                  <a:pt x="32751" y="2034530"/>
                  <a:pt x="52431" y="2034331"/>
                </a:cubicBezTo>
                <a:cubicBezTo>
                  <a:pt x="37250" y="1717311"/>
                  <a:pt x="34302" y="1517188"/>
                  <a:pt x="52431" y="1335877"/>
                </a:cubicBezTo>
                <a:cubicBezTo>
                  <a:pt x="70560" y="1154566"/>
                  <a:pt x="44807" y="854550"/>
                  <a:pt x="52431" y="657767"/>
                </a:cubicBezTo>
                <a:cubicBezTo>
                  <a:pt x="60056" y="460984"/>
                  <a:pt x="60080" y="295959"/>
                  <a:pt x="52431" y="0"/>
                </a:cubicBezTo>
                <a:cubicBezTo>
                  <a:pt x="81664" y="39"/>
                  <a:pt x="126856" y="1832"/>
                  <a:pt x="157294" y="0"/>
                </a:cubicBezTo>
                <a:cubicBezTo>
                  <a:pt x="157673" y="240792"/>
                  <a:pt x="146290" y="511840"/>
                  <a:pt x="157294" y="657767"/>
                </a:cubicBezTo>
                <a:cubicBezTo>
                  <a:pt x="168298" y="803694"/>
                  <a:pt x="187379" y="1139260"/>
                  <a:pt x="157294" y="1295191"/>
                </a:cubicBezTo>
                <a:cubicBezTo>
                  <a:pt x="127209" y="1451122"/>
                  <a:pt x="126865" y="1683931"/>
                  <a:pt x="157294" y="2034331"/>
                </a:cubicBezTo>
                <a:cubicBezTo>
                  <a:pt x="178258" y="2032168"/>
                  <a:pt x="186997" y="2036733"/>
                  <a:pt x="209725" y="2034331"/>
                </a:cubicBezTo>
                <a:cubicBezTo>
                  <a:pt x="166471" y="2068794"/>
                  <a:pt x="151906" y="2094278"/>
                  <a:pt x="104863" y="2139193"/>
                </a:cubicBezTo>
                <a:cubicBezTo>
                  <a:pt x="85526" y="2110436"/>
                  <a:pt x="44583" y="2085643"/>
                  <a:pt x="0" y="2034331"/>
                </a:cubicBezTo>
                <a:close/>
              </a:path>
              <a:path w="209725" h="2139193" stroke="0" extrusionOk="0">
                <a:moveTo>
                  <a:pt x="0" y="2034331"/>
                </a:moveTo>
                <a:cubicBezTo>
                  <a:pt x="16005" y="2032110"/>
                  <a:pt x="38964" y="2033860"/>
                  <a:pt x="52431" y="2034331"/>
                </a:cubicBezTo>
                <a:cubicBezTo>
                  <a:pt x="71782" y="1858622"/>
                  <a:pt x="70037" y="1627167"/>
                  <a:pt x="52431" y="1417251"/>
                </a:cubicBezTo>
                <a:cubicBezTo>
                  <a:pt x="34825" y="1207335"/>
                  <a:pt x="46244" y="1052556"/>
                  <a:pt x="52431" y="698454"/>
                </a:cubicBezTo>
                <a:cubicBezTo>
                  <a:pt x="58618" y="344352"/>
                  <a:pt x="45744" y="181226"/>
                  <a:pt x="52431" y="0"/>
                </a:cubicBezTo>
                <a:cubicBezTo>
                  <a:pt x="96136" y="-4654"/>
                  <a:pt x="127599" y="-866"/>
                  <a:pt x="157294" y="0"/>
                </a:cubicBezTo>
                <a:cubicBezTo>
                  <a:pt x="123067" y="195795"/>
                  <a:pt x="148687" y="361493"/>
                  <a:pt x="157294" y="718797"/>
                </a:cubicBezTo>
                <a:cubicBezTo>
                  <a:pt x="165901" y="1076101"/>
                  <a:pt x="185105" y="1219130"/>
                  <a:pt x="157294" y="1437594"/>
                </a:cubicBezTo>
                <a:cubicBezTo>
                  <a:pt x="129483" y="1656058"/>
                  <a:pt x="165362" y="1736818"/>
                  <a:pt x="157294" y="2034331"/>
                </a:cubicBezTo>
                <a:cubicBezTo>
                  <a:pt x="170851" y="2031925"/>
                  <a:pt x="195963" y="2036638"/>
                  <a:pt x="209725" y="2034331"/>
                </a:cubicBezTo>
                <a:cubicBezTo>
                  <a:pt x="177975" y="2065307"/>
                  <a:pt x="140280" y="2096302"/>
                  <a:pt x="104863" y="2139193"/>
                </a:cubicBezTo>
                <a:cubicBezTo>
                  <a:pt x="51826" y="2093835"/>
                  <a:pt x="43367" y="2085014"/>
                  <a:pt x="0" y="2034331"/>
                </a:cubicBez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three and four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43862" y="1371600"/>
            <a:ext cx="863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/>
              <a:t>YAML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7ED7E-FFB8-A689-16E2-DC24598A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45" y="2019980"/>
            <a:ext cx="5347048" cy="28180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633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252919" y="1500584"/>
            <a:ext cx="863816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URL Website: </a:t>
            </a:r>
            <a:endParaRPr lang="en-US" sz="1100" dirty="0"/>
          </a:p>
          <a:p>
            <a:pPr lvl="1"/>
            <a:r>
              <a:rPr lang="en-US" sz="1100" dirty="0">
                <a:hlinkClick r:id="rId2"/>
              </a:rPr>
              <a:t>https://carlosatestevez.github.io/</a:t>
            </a:r>
            <a:endParaRPr lang="en-US" sz="1100" dirty="0"/>
          </a:p>
          <a:p>
            <a:pPr lvl="1"/>
            <a:r>
              <a:rPr lang="en-US" sz="1100" dirty="0">
                <a:hlinkClick r:id="rId3"/>
              </a:rPr>
              <a:t>https://estevez.shinyapps.io/BeerStudyApp/</a:t>
            </a:r>
            <a:endParaRPr lang="en-US" sz="1100" dirty="0"/>
          </a:p>
          <a:p>
            <a:pPr lvl="1"/>
            <a:endParaRPr lang="en-US" sz="1100" dirty="0"/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2F240-948C-1CF8-0E84-E7185707F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3" y="2470350"/>
            <a:ext cx="5519957" cy="3543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FD1C3-2DAE-6CD9-B1C7-9E5BB97F3964}"/>
              </a:ext>
            </a:extLst>
          </p:cNvPr>
          <p:cNvSpPr txBox="1"/>
          <p:nvPr/>
        </p:nvSpPr>
        <p:spPr>
          <a:xfrm>
            <a:off x="6962862" y="1493240"/>
            <a:ext cx="2037276" cy="5109091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Comments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Option for uploading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Option for setting up the IBU histogram and box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Option for setting up the ABC histogram and box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Option for setting up a scatterplot between IBU and ABV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Additional report that shows the most important breweries across the United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Additional option for replacing missing values using </a:t>
            </a:r>
            <a:r>
              <a:rPr lang="en-US" sz="1000" dirty="0" err="1"/>
              <a:t>Knn</a:t>
            </a:r>
            <a:r>
              <a:rPr lang="en-US" sz="1000" dirty="0"/>
              <a:t> imputation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651C2-C8A7-6C3C-B99E-4A3247BAEEAB}"/>
              </a:ext>
            </a:extLst>
          </p:cNvPr>
          <p:cNvCxnSpPr/>
          <p:nvPr/>
        </p:nvCxnSpPr>
        <p:spPr>
          <a:xfrm rot="10800000" flipV="1">
            <a:off x="1795244" y="1996579"/>
            <a:ext cx="5419288" cy="1820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BB8DD-1226-BBB9-0AF1-E0411416568E}"/>
              </a:ext>
            </a:extLst>
          </p:cNvPr>
          <p:cNvCxnSpPr/>
          <p:nvPr/>
        </p:nvCxnSpPr>
        <p:spPr>
          <a:xfrm flipH="1">
            <a:off x="1635853" y="2290194"/>
            <a:ext cx="5427677" cy="121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338675-0184-F087-E1E9-144BA84CCEC2}"/>
              </a:ext>
            </a:extLst>
          </p:cNvPr>
          <p:cNvCxnSpPr>
            <a:cxnSpLocks/>
          </p:cNvCxnSpPr>
          <p:nvPr/>
        </p:nvCxnSpPr>
        <p:spPr>
          <a:xfrm flipH="1">
            <a:off x="2072081" y="2567031"/>
            <a:ext cx="4991449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A1271-8C27-B540-B746-35141BF501D5}"/>
              </a:ext>
            </a:extLst>
          </p:cNvPr>
          <p:cNvCxnSpPr>
            <a:cxnSpLocks/>
          </p:cNvCxnSpPr>
          <p:nvPr/>
        </p:nvCxnSpPr>
        <p:spPr>
          <a:xfrm flipH="1">
            <a:off x="2374084" y="3019298"/>
            <a:ext cx="4689446" cy="5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B8F245-9AB3-6C75-3F05-7686978D7FB4}"/>
              </a:ext>
            </a:extLst>
          </p:cNvPr>
          <p:cNvCxnSpPr/>
          <p:nvPr/>
        </p:nvCxnSpPr>
        <p:spPr>
          <a:xfrm flipH="1">
            <a:off x="2608976" y="3565321"/>
            <a:ext cx="445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A8C982-7951-5BBC-8B8F-F896C9DC5602}"/>
              </a:ext>
            </a:extLst>
          </p:cNvPr>
          <p:cNvCxnSpPr>
            <a:cxnSpLocks/>
          </p:cNvCxnSpPr>
          <p:nvPr/>
        </p:nvCxnSpPr>
        <p:spPr>
          <a:xfrm flipH="1">
            <a:off x="1711354" y="4181543"/>
            <a:ext cx="5352176" cy="25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0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252919" y="1500584"/>
            <a:ext cx="5661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URL Website: </a:t>
            </a:r>
            <a:endParaRPr lang="en-US" sz="1100"/>
          </a:p>
          <a:p>
            <a:pPr lvl="1"/>
            <a:r>
              <a:rPr lang="en-US" sz="1100">
                <a:hlinkClick r:id="rId2"/>
              </a:rPr>
              <a:t>https://carlosatestevez.github.io/</a:t>
            </a:r>
            <a:endParaRPr lang="en-US" sz="1100"/>
          </a:p>
          <a:p>
            <a:pPr lvl="1"/>
            <a:r>
              <a:rPr lang="en-US" sz="1100">
                <a:hlinkClick r:id="rId3"/>
              </a:rPr>
              <a:t>https://estevez.shinyapps.io/BeerStudyApp/</a:t>
            </a:r>
            <a:endParaRPr lang="en-US" sz="1100"/>
          </a:p>
          <a:p>
            <a:pPr lvl="1"/>
            <a:endParaRPr lang="en-US" sz="1100"/>
          </a:p>
          <a:p>
            <a:pPr lvl="1"/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27E20-0E5B-D560-37E8-B9B09686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84" y="2387420"/>
            <a:ext cx="5661214" cy="42257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C26ED3-99EB-A77D-A6FD-AAF692851190}"/>
              </a:ext>
            </a:extLst>
          </p:cNvPr>
          <p:cNvSpPr/>
          <p:nvPr/>
        </p:nvSpPr>
        <p:spPr>
          <a:xfrm>
            <a:off x="6837027" y="1690678"/>
            <a:ext cx="2239861" cy="4922512"/>
          </a:xfrm>
          <a:prstGeom prst="rect">
            <a:avLst/>
          </a:prstGeom>
          <a:solidFill>
            <a:schemeClr val="tx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Option for uploading CSV files and Performing missing value imputation</a:t>
            </a:r>
          </a:p>
          <a:p>
            <a:r>
              <a:rPr lang="en-US" sz="1100" dirty="0"/>
              <a:t>    *We must upload both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should activate the missing value imputation process in order  to have a more meaningful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application will use the KNN algorithm to dealing with missing values for the variable IBU. The K default value is 20, however we have the option of picking another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E8F-FE44-7699-5D51-7362111DBB30}"/>
              </a:ext>
            </a:extLst>
          </p:cNvPr>
          <p:cNvSpPr txBox="1"/>
          <p:nvPr/>
        </p:nvSpPr>
        <p:spPr>
          <a:xfrm>
            <a:off x="6837027" y="1690678"/>
            <a:ext cx="1447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95F1CB-C232-173E-C737-03F5DCB0B339}"/>
              </a:ext>
            </a:extLst>
          </p:cNvPr>
          <p:cNvCxnSpPr>
            <a:cxnSpLocks/>
          </p:cNvCxnSpPr>
          <p:nvPr/>
        </p:nvCxnSpPr>
        <p:spPr>
          <a:xfrm flipH="1">
            <a:off x="2692866" y="3791823"/>
            <a:ext cx="4269997" cy="262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DACBE9-3538-CE7A-FED0-C69AD0B12443}"/>
              </a:ext>
            </a:extLst>
          </p:cNvPr>
          <p:cNvCxnSpPr/>
          <p:nvPr/>
        </p:nvCxnSpPr>
        <p:spPr>
          <a:xfrm flipH="1">
            <a:off x="3020037" y="4500305"/>
            <a:ext cx="3884102" cy="156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39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252919" y="1500584"/>
            <a:ext cx="5661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URL Website: </a:t>
            </a:r>
            <a:endParaRPr lang="en-US" sz="1100"/>
          </a:p>
          <a:p>
            <a:pPr lvl="1"/>
            <a:r>
              <a:rPr lang="en-US" sz="1100">
                <a:hlinkClick r:id="rId2"/>
              </a:rPr>
              <a:t>https://carlosatestevez.github.io/</a:t>
            </a:r>
            <a:endParaRPr lang="en-US" sz="1100"/>
          </a:p>
          <a:p>
            <a:pPr lvl="1"/>
            <a:r>
              <a:rPr lang="en-US" sz="1100">
                <a:hlinkClick r:id="rId3"/>
              </a:rPr>
              <a:t>https://estevez.shinyapps.io/BeerStudyApp/</a:t>
            </a:r>
            <a:endParaRPr lang="en-US" sz="1100"/>
          </a:p>
          <a:p>
            <a:pPr lvl="1"/>
            <a:endParaRPr lang="en-US" sz="1100"/>
          </a:p>
          <a:p>
            <a:pPr lvl="1"/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E8F-FE44-7699-5D51-7362111DBB30}"/>
              </a:ext>
            </a:extLst>
          </p:cNvPr>
          <p:cNvSpPr txBox="1"/>
          <p:nvPr/>
        </p:nvSpPr>
        <p:spPr>
          <a:xfrm>
            <a:off x="6837027" y="1371600"/>
            <a:ext cx="1447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IBU Histogram and 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7FB41-455C-A174-EB60-B0650F9B0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9" y="2610704"/>
            <a:ext cx="3283109" cy="3704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3919F-5710-64A9-B306-FD2A1FA1E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765" y="2610704"/>
            <a:ext cx="3028950" cy="1877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96F2F-DD2D-E0BD-04E8-AF5AA17E2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340" y="4563611"/>
            <a:ext cx="3014375" cy="17513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9DF376-E299-23CD-422F-B3BDB2A4B5D0}"/>
              </a:ext>
            </a:extLst>
          </p:cNvPr>
          <p:cNvSpPr txBox="1"/>
          <p:nvPr/>
        </p:nvSpPr>
        <p:spPr>
          <a:xfrm>
            <a:off x="6837027" y="1997121"/>
            <a:ext cx="2147582" cy="4770537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change the type of plot: Histogram or Boxplot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change the color of the histogram’s bins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change the number of bins we want to visualize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decide to filter by States</a:t>
            </a:r>
          </a:p>
          <a:p>
            <a:r>
              <a:rPr lang="en-US" sz="1100" dirty="0"/>
              <a:t>*ALL means that we will visualize the information for the entire country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6025E-74BD-AB45-70DC-35C7C6201146}"/>
              </a:ext>
            </a:extLst>
          </p:cNvPr>
          <p:cNvCxnSpPr>
            <a:cxnSpLocks/>
          </p:cNvCxnSpPr>
          <p:nvPr/>
        </p:nvCxnSpPr>
        <p:spPr>
          <a:xfrm flipH="1">
            <a:off x="1426128" y="2139767"/>
            <a:ext cx="5570290" cy="157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AC3D29-3DE4-01DC-1716-A5F270749CB0}"/>
              </a:ext>
            </a:extLst>
          </p:cNvPr>
          <p:cNvCxnSpPr>
            <a:cxnSpLocks/>
          </p:cNvCxnSpPr>
          <p:nvPr/>
        </p:nvCxnSpPr>
        <p:spPr>
          <a:xfrm flipH="1">
            <a:off x="1484851" y="2654746"/>
            <a:ext cx="5511567" cy="172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79D184-0C57-62D5-9DFF-A91209C73C4F}"/>
              </a:ext>
            </a:extLst>
          </p:cNvPr>
          <p:cNvCxnSpPr>
            <a:cxnSpLocks/>
          </p:cNvCxnSpPr>
          <p:nvPr/>
        </p:nvCxnSpPr>
        <p:spPr>
          <a:xfrm flipH="1">
            <a:off x="1568741" y="2961248"/>
            <a:ext cx="5427677" cy="215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86D8C3-B360-B1F5-68D3-CB71CA46FBB6}"/>
              </a:ext>
            </a:extLst>
          </p:cNvPr>
          <p:cNvCxnSpPr>
            <a:cxnSpLocks/>
          </p:cNvCxnSpPr>
          <p:nvPr/>
        </p:nvCxnSpPr>
        <p:spPr>
          <a:xfrm flipH="1">
            <a:off x="3409163" y="3502686"/>
            <a:ext cx="3540154" cy="42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37FE57-7A5A-A915-427C-20A4CBD5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3" y="2596390"/>
            <a:ext cx="3398939" cy="371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252919" y="1500584"/>
            <a:ext cx="5661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URL Website: </a:t>
            </a:r>
            <a:endParaRPr lang="en-US" sz="1100"/>
          </a:p>
          <a:p>
            <a:pPr lvl="1"/>
            <a:r>
              <a:rPr lang="en-US" sz="1100">
                <a:hlinkClick r:id="rId3"/>
              </a:rPr>
              <a:t>https://carlosatestevez.github.io/</a:t>
            </a:r>
            <a:endParaRPr lang="en-US" sz="1100"/>
          </a:p>
          <a:p>
            <a:pPr lvl="1"/>
            <a:r>
              <a:rPr lang="en-US" sz="1100">
                <a:hlinkClick r:id="rId4"/>
              </a:rPr>
              <a:t>https://estevez.shinyapps.io/BeerStudyApp/</a:t>
            </a:r>
            <a:endParaRPr lang="en-US" sz="1100"/>
          </a:p>
          <a:p>
            <a:pPr lvl="1"/>
            <a:endParaRPr lang="en-US" sz="1100"/>
          </a:p>
          <a:p>
            <a:pPr lvl="1"/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E8F-FE44-7699-5D51-7362111DBB30}"/>
              </a:ext>
            </a:extLst>
          </p:cNvPr>
          <p:cNvSpPr txBox="1"/>
          <p:nvPr/>
        </p:nvSpPr>
        <p:spPr>
          <a:xfrm>
            <a:off x="6837027" y="1371600"/>
            <a:ext cx="1447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ABV Histogram and Boxplot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DF376-E299-23CD-422F-B3BDB2A4B5D0}"/>
              </a:ext>
            </a:extLst>
          </p:cNvPr>
          <p:cNvSpPr txBox="1"/>
          <p:nvPr/>
        </p:nvSpPr>
        <p:spPr>
          <a:xfrm>
            <a:off x="6837027" y="1997121"/>
            <a:ext cx="2147582" cy="4770537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change the type of plot: Histogram or Boxplot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change the color of the histogram’s bins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change the number of bins we want to visualize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decide to filter by States</a:t>
            </a:r>
          </a:p>
          <a:p>
            <a:r>
              <a:rPr lang="en-US" sz="1100" dirty="0"/>
              <a:t>*ALL means that we will visualize the information for the entire country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6025E-74BD-AB45-70DC-35C7C6201146}"/>
              </a:ext>
            </a:extLst>
          </p:cNvPr>
          <p:cNvCxnSpPr>
            <a:cxnSpLocks/>
          </p:cNvCxnSpPr>
          <p:nvPr/>
        </p:nvCxnSpPr>
        <p:spPr>
          <a:xfrm flipH="1">
            <a:off x="1426128" y="2139767"/>
            <a:ext cx="5570290" cy="157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AC3D29-3DE4-01DC-1716-A5F270749CB0}"/>
              </a:ext>
            </a:extLst>
          </p:cNvPr>
          <p:cNvCxnSpPr>
            <a:cxnSpLocks/>
          </p:cNvCxnSpPr>
          <p:nvPr/>
        </p:nvCxnSpPr>
        <p:spPr>
          <a:xfrm flipH="1">
            <a:off x="1484851" y="2654746"/>
            <a:ext cx="5511567" cy="172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79D184-0C57-62D5-9DFF-A91209C73C4F}"/>
              </a:ext>
            </a:extLst>
          </p:cNvPr>
          <p:cNvCxnSpPr>
            <a:cxnSpLocks/>
          </p:cNvCxnSpPr>
          <p:nvPr/>
        </p:nvCxnSpPr>
        <p:spPr>
          <a:xfrm flipH="1">
            <a:off x="1568741" y="2961248"/>
            <a:ext cx="5427677" cy="215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86D8C3-B360-B1F5-68D3-CB71CA46FBB6}"/>
              </a:ext>
            </a:extLst>
          </p:cNvPr>
          <p:cNvCxnSpPr>
            <a:cxnSpLocks/>
          </p:cNvCxnSpPr>
          <p:nvPr/>
        </p:nvCxnSpPr>
        <p:spPr>
          <a:xfrm flipH="1">
            <a:off x="3409163" y="3502686"/>
            <a:ext cx="3540154" cy="42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69D8F8F-4EB3-701F-4539-AE19C587D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340" y="2596390"/>
            <a:ext cx="3014375" cy="19344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65FFB9-A499-8FCC-B220-395E63793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340" y="4616121"/>
            <a:ext cx="3014375" cy="16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252919" y="1500584"/>
            <a:ext cx="5661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URL Website: </a:t>
            </a:r>
            <a:endParaRPr lang="en-US" sz="1100"/>
          </a:p>
          <a:p>
            <a:pPr lvl="1"/>
            <a:r>
              <a:rPr lang="en-US" sz="1100">
                <a:hlinkClick r:id="rId2"/>
              </a:rPr>
              <a:t>https://carlosatestevez.github.io/</a:t>
            </a:r>
            <a:endParaRPr lang="en-US" sz="1100"/>
          </a:p>
          <a:p>
            <a:pPr lvl="1"/>
            <a:r>
              <a:rPr lang="en-US" sz="1100">
                <a:hlinkClick r:id="rId3"/>
              </a:rPr>
              <a:t>https://estevez.shinyapps.io/BeerStudyApp/</a:t>
            </a:r>
            <a:endParaRPr lang="en-US" sz="1100"/>
          </a:p>
          <a:p>
            <a:pPr lvl="1"/>
            <a:endParaRPr lang="en-US" sz="1100"/>
          </a:p>
          <a:p>
            <a:pPr lvl="1"/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E8F-FE44-7699-5D51-7362111DBB30}"/>
              </a:ext>
            </a:extLst>
          </p:cNvPr>
          <p:cNvSpPr txBox="1"/>
          <p:nvPr/>
        </p:nvSpPr>
        <p:spPr>
          <a:xfrm>
            <a:off x="6837027" y="1371600"/>
            <a:ext cx="1447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Scatterplot IBU vs ABV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DF376-E299-23CD-422F-B3BDB2A4B5D0}"/>
              </a:ext>
            </a:extLst>
          </p:cNvPr>
          <p:cNvSpPr txBox="1"/>
          <p:nvPr/>
        </p:nvSpPr>
        <p:spPr>
          <a:xfrm>
            <a:off x="6837027" y="1997121"/>
            <a:ext cx="2147582" cy="4262705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 this section we can see the relationship between ABV and IBU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have the option to add a regression line to the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also are able to filter by States</a:t>
            </a:r>
          </a:p>
          <a:p>
            <a:r>
              <a:rPr lang="en-US" sz="1100" dirty="0"/>
              <a:t>*ALL means the entire country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CE313-1A8A-ED64-8566-8088B828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97" y="2596390"/>
            <a:ext cx="3200631" cy="1911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BE372-B07A-FBCC-D301-1DC4A7495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385" y="2564414"/>
            <a:ext cx="2868685" cy="1943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417191-BA9F-7E30-0FC4-5BF419F6A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10" y="4688891"/>
            <a:ext cx="3220142" cy="210661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AAC56A-4645-0C7A-07CC-3F795D023CAA}"/>
              </a:ext>
            </a:extLst>
          </p:cNvPr>
          <p:cNvCxnSpPr>
            <a:cxnSpLocks/>
          </p:cNvCxnSpPr>
          <p:nvPr/>
        </p:nvCxnSpPr>
        <p:spPr>
          <a:xfrm flipH="1">
            <a:off x="1359017" y="2654746"/>
            <a:ext cx="5587067" cy="89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B77218-1354-14A2-DDBE-686307FF7D24}"/>
              </a:ext>
            </a:extLst>
          </p:cNvPr>
          <p:cNvCxnSpPr>
            <a:endCxn id="11" idx="3"/>
          </p:cNvCxnSpPr>
          <p:nvPr/>
        </p:nvCxnSpPr>
        <p:spPr>
          <a:xfrm flipH="1">
            <a:off x="3521452" y="2654746"/>
            <a:ext cx="3424632" cy="308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82E4C6-F5D8-A756-380E-A2D51D8E342C}"/>
              </a:ext>
            </a:extLst>
          </p:cNvPr>
          <p:cNvCxnSpPr>
            <a:cxnSpLocks/>
          </p:cNvCxnSpPr>
          <p:nvPr/>
        </p:nvCxnSpPr>
        <p:spPr>
          <a:xfrm flipH="1">
            <a:off x="1887523" y="3187817"/>
            <a:ext cx="5058561" cy="109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0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252919" y="1500584"/>
            <a:ext cx="5661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URL Website: </a:t>
            </a:r>
            <a:endParaRPr lang="en-US" sz="1100"/>
          </a:p>
          <a:p>
            <a:pPr lvl="1"/>
            <a:r>
              <a:rPr lang="en-US" sz="1100">
                <a:hlinkClick r:id="rId2"/>
              </a:rPr>
              <a:t>https://carlosatestevez.github.io/</a:t>
            </a:r>
            <a:endParaRPr lang="en-US" sz="1100"/>
          </a:p>
          <a:p>
            <a:pPr lvl="1"/>
            <a:r>
              <a:rPr lang="en-US" sz="1100">
                <a:hlinkClick r:id="rId3"/>
              </a:rPr>
              <a:t>https://estevez.shinyapps.io/BeerStudyApp/</a:t>
            </a:r>
            <a:endParaRPr lang="en-US" sz="1100"/>
          </a:p>
          <a:p>
            <a:pPr lvl="1"/>
            <a:endParaRPr lang="en-US" sz="1100"/>
          </a:p>
          <a:p>
            <a:pPr lvl="1"/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E8F-FE44-7699-5D51-7362111DBB30}"/>
              </a:ext>
            </a:extLst>
          </p:cNvPr>
          <p:cNvSpPr txBox="1"/>
          <p:nvPr/>
        </p:nvSpPr>
        <p:spPr>
          <a:xfrm>
            <a:off x="6837027" y="1371600"/>
            <a:ext cx="144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MAP</a:t>
            </a:r>
          </a:p>
          <a:p>
            <a:r>
              <a:rPr lang="en-US" sz="1200" b="1" dirty="0"/>
              <a:t>Most popular breweries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DF376-E299-23CD-422F-B3BDB2A4B5D0}"/>
              </a:ext>
            </a:extLst>
          </p:cNvPr>
          <p:cNvSpPr txBox="1"/>
          <p:nvPr/>
        </p:nvSpPr>
        <p:spPr>
          <a:xfrm>
            <a:off x="6837027" y="1997121"/>
            <a:ext cx="2147582" cy="4093428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 this MAP we can visualize the most popular breweries across the United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By default the MAP shows the five most popular breweries however, we can change the default value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C7824-A6CD-460E-362B-90EDC5D2B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67" y="2303263"/>
            <a:ext cx="618172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47596-F77F-BCF6-6E81-FF78619BC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47" y="4085052"/>
            <a:ext cx="6181725" cy="253268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1CAD33-FFFC-DCDB-A52C-B9881D21D0C6}"/>
              </a:ext>
            </a:extLst>
          </p:cNvPr>
          <p:cNvCxnSpPr>
            <a:cxnSpLocks/>
          </p:cNvCxnSpPr>
          <p:nvPr/>
        </p:nvCxnSpPr>
        <p:spPr>
          <a:xfrm flipH="1">
            <a:off x="3414319" y="2843868"/>
            <a:ext cx="3459628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5FECA1-DD23-280C-3F3F-CDA7E8D66FAE}"/>
              </a:ext>
            </a:extLst>
          </p:cNvPr>
          <p:cNvCxnSpPr/>
          <p:nvPr/>
        </p:nvCxnSpPr>
        <p:spPr>
          <a:xfrm flipH="1">
            <a:off x="6090407" y="2843868"/>
            <a:ext cx="78354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0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252919" y="1500584"/>
            <a:ext cx="5661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URL Website: </a:t>
            </a:r>
            <a:endParaRPr lang="en-US" sz="1100"/>
          </a:p>
          <a:p>
            <a:pPr lvl="1"/>
            <a:r>
              <a:rPr lang="en-US" sz="1100">
                <a:hlinkClick r:id="rId2"/>
              </a:rPr>
              <a:t>https://carlosatestevez.github.io/</a:t>
            </a:r>
            <a:endParaRPr lang="en-US" sz="1100"/>
          </a:p>
          <a:p>
            <a:pPr lvl="1"/>
            <a:r>
              <a:rPr lang="en-US" sz="1100">
                <a:hlinkClick r:id="rId3"/>
              </a:rPr>
              <a:t>https://estevez.shinyapps.io/BeerStudyApp/</a:t>
            </a:r>
            <a:endParaRPr lang="en-US" sz="1100"/>
          </a:p>
          <a:p>
            <a:pPr lvl="1"/>
            <a:endParaRPr lang="en-US" sz="1100"/>
          </a:p>
          <a:p>
            <a:pPr lvl="1"/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E8F-FE44-7699-5D51-7362111DBB30}"/>
              </a:ext>
            </a:extLst>
          </p:cNvPr>
          <p:cNvSpPr txBox="1"/>
          <p:nvPr/>
        </p:nvSpPr>
        <p:spPr>
          <a:xfrm>
            <a:off x="6837027" y="1371600"/>
            <a:ext cx="1447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Website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DF376-E299-23CD-422F-B3BDB2A4B5D0}"/>
              </a:ext>
            </a:extLst>
          </p:cNvPr>
          <p:cNvSpPr txBox="1"/>
          <p:nvPr/>
        </p:nvSpPr>
        <p:spPr>
          <a:xfrm>
            <a:off x="6837027" y="1997121"/>
            <a:ext cx="2147582" cy="2739211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Link to </a:t>
            </a:r>
            <a:r>
              <a:rPr lang="en-US" sz="1100" dirty="0" err="1"/>
              <a:t>ShinyApp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F8115-B1CE-FA7B-0219-71881FDFC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47" y="2288701"/>
            <a:ext cx="5020928" cy="41669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A3A6B8-F634-A2F5-935A-99715B0E0A83}"/>
              </a:ext>
            </a:extLst>
          </p:cNvPr>
          <p:cNvCxnSpPr/>
          <p:nvPr/>
        </p:nvCxnSpPr>
        <p:spPr>
          <a:xfrm flipH="1">
            <a:off x="2894202" y="2181138"/>
            <a:ext cx="4160939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711-C1FD-8742-A52C-54DE5B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2800" b="1" dirty="0"/>
              <a:t>Activity One: Check Out These GitHub Pages (</a:t>
            </a:r>
            <a:r>
              <a:rPr lang="en-US" sz="2400" b="1" dirty="0"/>
              <a:t>30 min</a:t>
            </a:r>
            <a:r>
              <a:rPr lang="en-US" sz="28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CD30-200E-814A-AA2B-1FB22A8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https://yelp.github.io/</a:t>
            </a:r>
          </a:p>
          <a:p>
            <a:r>
              <a:rPr lang="en-US" b="1" dirty="0">
                <a:hlinkClick r:id="rId2"/>
              </a:rPr>
              <a:t>square.github.io</a:t>
            </a:r>
            <a:endParaRPr lang="en-US" dirty="0"/>
          </a:p>
          <a:p>
            <a:r>
              <a:rPr lang="en-US" b="1" u="sng" dirty="0">
                <a:hlinkClick r:id="rId3"/>
              </a:rPr>
              <a:t>artsy.github.io</a:t>
            </a:r>
            <a:endParaRPr lang="en-US" b="1" u="sng" dirty="0"/>
          </a:p>
          <a:p>
            <a:r>
              <a:rPr lang="en-US" dirty="0">
                <a:hlinkClick r:id="rId4"/>
              </a:rPr>
              <a:t>https://netflix.github.io/</a:t>
            </a:r>
            <a:endParaRPr lang="en-US" dirty="0"/>
          </a:p>
          <a:p>
            <a:br>
              <a:rPr lang="en-US" dirty="0"/>
            </a:b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741393" y="376491"/>
            <a:ext cx="5661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URL Website: </a:t>
            </a:r>
            <a:endParaRPr lang="en-US" sz="1100"/>
          </a:p>
          <a:p>
            <a:pPr lvl="1"/>
            <a:r>
              <a:rPr lang="en-US" sz="1100">
                <a:hlinkClick r:id="rId2"/>
              </a:rPr>
              <a:t>https://carlosatestevez.github.io/</a:t>
            </a:r>
            <a:endParaRPr lang="en-US" sz="1100"/>
          </a:p>
          <a:p>
            <a:pPr lvl="1"/>
            <a:r>
              <a:rPr lang="en-US" sz="1100">
                <a:hlinkClick r:id="rId3"/>
              </a:rPr>
              <a:t>https://estevez.shinyapps.io/BeerStudyApp/</a:t>
            </a:r>
            <a:endParaRPr lang="en-US" sz="1100"/>
          </a:p>
          <a:p>
            <a:pPr lvl="1"/>
            <a:endParaRPr lang="en-US" sz="1100"/>
          </a:p>
          <a:p>
            <a:pPr lvl="1"/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E8F-FE44-7699-5D51-7362111DBB30}"/>
              </a:ext>
            </a:extLst>
          </p:cNvPr>
          <p:cNvSpPr txBox="1"/>
          <p:nvPr/>
        </p:nvSpPr>
        <p:spPr>
          <a:xfrm>
            <a:off x="6241409" y="1392152"/>
            <a:ext cx="1447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UI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DF376-E299-23CD-422F-B3BDB2A4B5D0}"/>
              </a:ext>
            </a:extLst>
          </p:cNvPr>
          <p:cNvSpPr txBox="1"/>
          <p:nvPr/>
        </p:nvSpPr>
        <p:spPr>
          <a:xfrm>
            <a:off x="6325300" y="1710974"/>
            <a:ext cx="2592198" cy="4939814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Parameters and Inputs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App image logo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 loading/cleansing panel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IBU Hist/Box panel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ABV Hist/Box panel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IBU vs ABV panel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MAP panel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Output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Plot for IBU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Plot for ABV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Plot for IBU vs ABV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Plot for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90CCA-8FDE-0C97-063A-59EE5083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25" y="1530652"/>
            <a:ext cx="5540680" cy="48884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1D5A4B-619F-DAC2-4045-318E6D2093B5}"/>
              </a:ext>
            </a:extLst>
          </p:cNvPr>
          <p:cNvSpPr/>
          <p:nvPr/>
        </p:nvSpPr>
        <p:spPr>
          <a:xfrm>
            <a:off x="562062" y="1705756"/>
            <a:ext cx="5226342" cy="710273"/>
          </a:xfrm>
          <a:custGeom>
            <a:avLst/>
            <a:gdLst>
              <a:gd name="connsiteX0" fmla="*/ 0 w 5226342"/>
              <a:gd name="connsiteY0" fmla="*/ 0 h 710273"/>
              <a:gd name="connsiteX1" fmla="*/ 548766 w 5226342"/>
              <a:gd name="connsiteY1" fmla="*/ 0 h 710273"/>
              <a:gd name="connsiteX2" fmla="*/ 1149795 w 5226342"/>
              <a:gd name="connsiteY2" fmla="*/ 0 h 710273"/>
              <a:gd name="connsiteX3" fmla="*/ 1698561 w 5226342"/>
              <a:gd name="connsiteY3" fmla="*/ 0 h 710273"/>
              <a:gd name="connsiteX4" fmla="*/ 2404117 w 5226342"/>
              <a:gd name="connsiteY4" fmla="*/ 0 h 710273"/>
              <a:gd name="connsiteX5" fmla="*/ 3057410 w 5226342"/>
              <a:gd name="connsiteY5" fmla="*/ 0 h 710273"/>
              <a:gd name="connsiteX6" fmla="*/ 3710703 w 5226342"/>
              <a:gd name="connsiteY6" fmla="*/ 0 h 710273"/>
              <a:gd name="connsiteX7" fmla="*/ 4468522 w 5226342"/>
              <a:gd name="connsiteY7" fmla="*/ 0 h 710273"/>
              <a:gd name="connsiteX8" fmla="*/ 5226342 w 5226342"/>
              <a:gd name="connsiteY8" fmla="*/ 0 h 710273"/>
              <a:gd name="connsiteX9" fmla="*/ 5226342 w 5226342"/>
              <a:gd name="connsiteY9" fmla="*/ 333828 h 710273"/>
              <a:gd name="connsiteX10" fmla="*/ 5226342 w 5226342"/>
              <a:gd name="connsiteY10" fmla="*/ 710273 h 710273"/>
              <a:gd name="connsiteX11" fmla="*/ 4729840 w 5226342"/>
              <a:gd name="connsiteY11" fmla="*/ 710273 h 710273"/>
              <a:gd name="connsiteX12" fmla="*/ 4181074 w 5226342"/>
              <a:gd name="connsiteY12" fmla="*/ 710273 h 710273"/>
              <a:gd name="connsiteX13" fmla="*/ 3475517 w 5226342"/>
              <a:gd name="connsiteY13" fmla="*/ 710273 h 710273"/>
              <a:gd name="connsiteX14" fmla="*/ 2717698 w 5226342"/>
              <a:gd name="connsiteY14" fmla="*/ 710273 h 710273"/>
              <a:gd name="connsiteX15" fmla="*/ 2116669 w 5226342"/>
              <a:gd name="connsiteY15" fmla="*/ 710273 h 710273"/>
              <a:gd name="connsiteX16" fmla="*/ 1358849 w 5226342"/>
              <a:gd name="connsiteY16" fmla="*/ 710273 h 710273"/>
              <a:gd name="connsiteX17" fmla="*/ 810083 w 5226342"/>
              <a:gd name="connsiteY17" fmla="*/ 710273 h 710273"/>
              <a:gd name="connsiteX18" fmla="*/ 0 w 5226342"/>
              <a:gd name="connsiteY18" fmla="*/ 710273 h 710273"/>
              <a:gd name="connsiteX19" fmla="*/ 0 w 5226342"/>
              <a:gd name="connsiteY19" fmla="*/ 376445 h 710273"/>
              <a:gd name="connsiteX20" fmla="*/ 0 w 5226342"/>
              <a:gd name="connsiteY20" fmla="*/ 0 h 71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26342" h="710273" fill="none" extrusionOk="0">
                <a:moveTo>
                  <a:pt x="0" y="0"/>
                </a:moveTo>
                <a:cubicBezTo>
                  <a:pt x="136705" y="-4437"/>
                  <a:pt x="332396" y="25577"/>
                  <a:pt x="548766" y="0"/>
                </a:cubicBezTo>
                <a:cubicBezTo>
                  <a:pt x="765136" y="-25577"/>
                  <a:pt x="895547" y="-10446"/>
                  <a:pt x="1149795" y="0"/>
                </a:cubicBezTo>
                <a:cubicBezTo>
                  <a:pt x="1404043" y="10446"/>
                  <a:pt x="1472911" y="-3264"/>
                  <a:pt x="1698561" y="0"/>
                </a:cubicBezTo>
                <a:cubicBezTo>
                  <a:pt x="1924211" y="3264"/>
                  <a:pt x="2251812" y="31384"/>
                  <a:pt x="2404117" y="0"/>
                </a:cubicBezTo>
                <a:cubicBezTo>
                  <a:pt x="2556422" y="-31384"/>
                  <a:pt x="2849171" y="9849"/>
                  <a:pt x="3057410" y="0"/>
                </a:cubicBezTo>
                <a:cubicBezTo>
                  <a:pt x="3265649" y="-9849"/>
                  <a:pt x="3400853" y="-12768"/>
                  <a:pt x="3710703" y="0"/>
                </a:cubicBezTo>
                <a:cubicBezTo>
                  <a:pt x="4020553" y="12768"/>
                  <a:pt x="4314204" y="522"/>
                  <a:pt x="4468522" y="0"/>
                </a:cubicBezTo>
                <a:cubicBezTo>
                  <a:pt x="4622840" y="-522"/>
                  <a:pt x="4962808" y="31425"/>
                  <a:pt x="5226342" y="0"/>
                </a:cubicBezTo>
                <a:cubicBezTo>
                  <a:pt x="5220672" y="117600"/>
                  <a:pt x="5236761" y="226836"/>
                  <a:pt x="5226342" y="333828"/>
                </a:cubicBezTo>
                <a:cubicBezTo>
                  <a:pt x="5215923" y="440820"/>
                  <a:pt x="5212272" y="558652"/>
                  <a:pt x="5226342" y="710273"/>
                </a:cubicBezTo>
                <a:cubicBezTo>
                  <a:pt x="5004303" y="704424"/>
                  <a:pt x="4924506" y="695062"/>
                  <a:pt x="4729840" y="710273"/>
                </a:cubicBezTo>
                <a:cubicBezTo>
                  <a:pt x="4535174" y="725484"/>
                  <a:pt x="4406649" y="716610"/>
                  <a:pt x="4181074" y="710273"/>
                </a:cubicBezTo>
                <a:cubicBezTo>
                  <a:pt x="3955499" y="703936"/>
                  <a:pt x="3712352" y="719622"/>
                  <a:pt x="3475517" y="710273"/>
                </a:cubicBezTo>
                <a:cubicBezTo>
                  <a:pt x="3238682" y="700924"/>
                  <a:pt x="2959842" y="711360"/>
                  <a:pt x="2717698" y="710273"/>
                </a:cubicBezTo>
                <a:cubicBezTo>
                  <a:pt x="2475554" y="709186"/>
                  <a:pt x="2286753" y="707661"/>
                  <a:pt x="2116669" y="710273"/>
                </a:cubicBezTo>
                <a:cubicBezTo>
                  <a:pt x="1946585" y="712885"/>
                  <a:pt x="1638364" y="718992"/>
                  <a:pt x="1358849" y="710273"/>
                </a:cubicBezTo>
                <a:cubicBezTo>
                  <a:pt x="1079334" y="701554"/>
                  <a:pt x="1017038" y="718311"/>
                  <a:pt x="810083" y="710273"/>
                </a:cubicBezTo>
                <a:cubicBezTo>
                  <a:pt x="603128" y="702235"/>
                  <a:pt x="246746" y="687469"/>
                  <a:pt x="0" y="710273"/>
                </a:cubicBezTo>
                <a:cubicBezTo>
                  <a:pt x="16344" y="591275"/>
                  <a:pt x="14840" y="516682"/>
                  <a:pt x="0" y="376445"/>
                </a:cubicBezTo>
                <a:cubicBezTo>
                  <a:pt x="-14840" y="236208"/>
                  <a:pt x="-16739" y="122432"/>
                  <a:pt x="0" y="0"/>
                </a:cubicBezTo>
                <a:close/>
              </a:path>
              <a:path w="5226342" h="710273" stroke="0" extrusionOk="0">
                <a:moveTo>
                  <a:pt x="0" y="0"/>
                </a:moveTo>
                <a:cubicBezTo>
                  <a:pt x="125727" y="7281"/>
                  <a:pt x="366969" y="17680"/>
                  <a:pt x="601029" y="0"/>
                </a:cubicBezTo>
                <a:cubicBezTo>
                  <a:pt x="835089" y="-17680"/>
                  <a:pt x="885444" y="8165"/>
                  <a:pt x="1097532" y="0"/>
                </a:cubicBezTo>
                <a:cubicBezTo>
                  <a:pt x="1309620" y="-8165"/>
                  <a:pt x="1693857" y="-30808"/>
                  <a:pt x="1855351" y="0"/>
                </a:cubicBezTo>
                <a:cubicBezTo>
                  <a:pt x="2016845" y="30808"/>
                  <a:pt x="2210647" y="21531"/>
                  <a:pt x="2456381" y="0"/>
                </a:cubicBezTo>
                <a:cubicBezTo>
                  <a:pt x="2702115" y="-21531"/>
                  <a:pt x="2860275" y="9669"/>
                  <a:pt x="3057410" y="0"/>
                </a:cubicBezTo>
                <a:cubicBezTo>
                  <a:pt x="3254545" y="-9669"/>
                  <a:pt x="3649394" y="-17142"/>
                  <a:pt x="3815230" y="0"/>
                </a:cubicBezTo>
                <a:cubicBezTo>
                  <a:pt x="3981066" y="17142"/>
                  <a:pt x="4150862" y="-9793"/>
                  <a:pt x="4363996" y="0"/>
                </a:cubicBezTo>
                <a:cubicBezTo>
                  <a:pt x="4577130" y="9793"/>
                  <a:pt x="4800949" y="-18234"/>
                  <a:pt x="5226342" y="0"/>
                </a:cubicBezTo>
                <a:cubicBezTo>
                  <a:pt x="5226848" y="159074"/>
                  <a:pt x="5226795" y="209547"/>
                  <a:pt x="5226342" y="369342"/>
                </a:cubicBezTo>
                <a:cubicBezTo>
                  <a:pt x="5225889" y="529137"/>
                  <a:pt x="5211088" y="619195"/>
                  <a:pt x="5226342" y="710273"/>
                </a:cubicBezTo>
                <a:cubicBezTo>
                  <a:pt x="5018258" y="715051"/>
                  <a:pt x="4882818" y="731442"/>
                  <a:pt x="4573049" y="710273"/>
                </a:cubicBezTo>
                <a:cubicBezTo>
                  <a:pt x="4263280" y="689104"/>
                  <a:pt x="4259057" y="680394"/>
                  <a:pt x="3972020" y="710273"/>
                </a:cubicBezTo>
                <a:cubicBezTo>
                  <a:pt x="3684983" y="740152"/>
                  <a:pt x="3568851" y="723396"/>
                  <a:pt x="3214200" y="710273"/>
                </a:cubicBezTo>
                <a:cubicBezTo>
                  <a:pt x="2859549" y="697150"/>
                  <a:pt x="2641242" y="695578"/>
                  <a:pt x="2456381" y="710273"/>
                </a:cubicBezTo>
                <a:cubicBezTo>
                  <a:pt x="2271520" y="724968"/>
                  <a:pt x="2150628" y="690171"/>
                  <a:pt x="1907615" y="710273"/>
                </a:cubicBezTo>
                <a:cubicBezTo>
                  <a:pt x="1664602" y="730375"/>
                  <a:pt x="1554974" y="686330"/>
                  <a:pt x="1254322" y="710273"/>
                </a:cubicBezTo>
                <a:cubicBezTo>
                  <a:pt x="953670" y="734216"/>
                  <a:pt x="295371" y="709380"/>
                  <a:pt x="0" y="710273"/>
                </a:cubicBezTo>
                <a:cubicBezTo>
                  <a:pt x="9749" y="602350"/>
                  <a:pt x="-12803" y="518494"/>
                  <a:pt x="0" y="355137"/>
                </a:cubicBezTo>
                <a:cubicBezTo>
                  <a:pt x="12803" y="191780"/>
                  <a:pt x="10940" y="129590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256D5-1446-BDE4-60CD-9136830FE1FE}"/>
              </a:ext>
            </a:extLst>
          </p:cNvPr>
          <p:cNvSpPr/>
          <p:nvPr/>
        </p:nvSpPr>
        <p:spPr>
          <a:xfrm>
            <a:off x="629174" y="2583808"/>
            <a:ext cx="5159230" cy="402673"/>
          </a:xfrm>
          <a:custGeom>
            <a:avLst/>
            <a:gdLst>
              <a:gd name="connsiteX0" fmla="*/ 0 w 5159230"/>
              <a:gd name="connsiteY0" fmla="*/ 0 h 402673"/>
              <a:gd name="connsiteX1" fmla="*/ 541719 w 5159230"/>
              <a:gd name="connsiteY1" fmla="*/ 0 h 402673"/>
              <a:gd name="connsiteX2" fmla="*/ 1238215 w 5159230"/>
              <a:gd name="connsiteY2" fmla="*/ 0 h 402673"/>
              <a:gd name="connsiteX3" fmla="*/ 1831527 w 5159230"/>
              <a:gd name="connsiteY3" fmla="*/ 0 h 402673"/>
              <a:gd name="connsiteX4" fmla="*/ 2373246 w 5159230"/>
              <a:gd name="connsiteY4" fmla="*/ 0 h 402673"/>
              <a:gd name="connsiteX5" fmla="*/ 3069742 w 5159230"/>
              <a:gd name="connsiteY5" fmla="*/ 0 h 402673"/>
              <a:gd name="connsiteX6" fmla="*/ 3714646 w 5159230"/>
              <a:gd name="connsiteY6" fmla="*/ 0 h 402673"/>
              <a:gd name="connsiteX7" fmla="*/ 4359549 w 5159230"/>
              <a:gd name="connsiteY7" fmla="*/ 0 h 402673"/>
              <a:gd name="connsiteX8" fmla="*/ 5159230 w 5159230"/>
              <a:gd name="connsiteY8" fmla="*/ 0 h 402673"/>
              <a:gd name="connsiteX9" fmla="*/ 5159230 w 5159230"/>
              <a:gd name="connsiteY9" fmla="*/ 402673 h 402673"/>
              <a:gd name="connsiteX10" fmla="*/ 4617511 w 5159230"/>
              <a:gd name="connsiteY10" fmla="*/ 402673 h 402673"/>
              <a:gd name="connsiteX11" fmla="*/ 4127384 w 5159230"/>
              <a:gd name="connsiteY11" fmla="*/ 402673 h 402673"/>
              <a:gd name="connsiteX12" fmla="*/ 3430888 w 5159230"/>
              <a:gd name="connsiteY12" fmla="*/ 402673 h 402673"/>
              <a:gd name="connsiteX13" fmla="*/ 2889169 w 5159230"/>
              <a:gd name="connsiteY13" fmla="*/ 402673 h 402673"/>
              <a:gd name="connsiteX14" fmla="*/ 2192673 w 5159230"/>
              <a:gd name="connsiteY14" fmla="*/ 402673 h 402673"/>
              <a:gd name="connsiteX15" fmla="*/ 1444584 w 5159230"/>
              <a:gd name="connsiteY15" fmla="*/ 402673 h 402673"/>
              <a:gd name="connsiteX16" fmla="*/ 851273 w 5159230"/>
              <a:gd name="connsiteY16" fmla="*/ 402673 h 402673"/>
              <a:gd name="connsiteX17" fmla="*/ 0 w 5159230"/>
              <a:gd name="connsiteY17" fmla="*/ 402673 h 402673"/>
              <a:gd name="connsiteX18" fmla="*/ 0 w 5159230"/>
              <a:gd name="connsiteY18" fmla="*/ 0 h 40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59230" h="402673" fill="none" extrusionOk="0">
                <a:moveTo>
                  <a:pt x="0" y="0"/>
                </a:moveTo>
                <a:cubicBezTo>
                  <a:pt x="252636" y="-619"/>
                  <a:pt x="372597" y="3710"/>
                  <a:pt x="541719" y="0"/>
                </a:cubicBezTo>
                <a:cubicBezTo>
                  <a:pt x="710841" y="-3710"/>
                  <a:pt x="981964" y="22405"/>
                  <a:pt x="1238215" y="0"/>
                </a:cubicBezTo>
                <a:cubicBezTo>
                  <a:pt x="1494466" y="-22405"/>
                  <a:pt x="1563715" y="-29049"/>
                  <a:pt x="1831527" y="0"/>
                </a:cubicBezTo>
                <a:cubicBezTo>
                  <a:pt x="2099339" y="29049"/>
                  <a:pt x="2186654" y="-19562"/>
                  <a:pt x="2373246" y="0"/>
                </a:cubicBezTo>
                <a:cubicBezTo>
                  <a:pt x="2559838" y="19562"/>
                  <a:pt x="2819128" y="31978"/>
                  <a:pt x="3069742" y="0"/>
                </a:cubicBezTo>
                <a:cubicBezTo>
                  <a:pt x="3320356" y="-31978"/>
                  <a:pt x="3465409" y="-1669"/>
                  <a:pt x="3714646" y="0"/>
                </a:cubicBezTo>
                <a:cubicBezTo>
                  <a:pt x="3963883" y="1669"/>
                  <a:pt x="4174530" y="-13051"/>
                  <a:pt x="4359549" y="0"/>
                </a:cubicBezTo>
                <a:cubicBezTo>
                  <a:pt x="4544568" y="13051"/>
                  <a:pt x="4937467" y="108"/>
                  <a:pt x="5159230" y="0"/>
                </a:cubicBezTo>
                <a:cubicBezTo>
                  <a:pt x="5161391" y="134729"/>
                  <a:pt x="5153287" y="246200"/>
                  <a:pt x="5159230" y="402673"/>
                </a:cubicBezTo>
                <a:cubicBezTo>
                  <a:pt x="5035643" y="406820"/>
                  <a:pt x="4731413" y="420196"/>
                  <a:pt x="4617511" y="402673"/>
                </a:cubicBezTo>
                <a:cubicBezTo>
                  <a:pt x="4503609" y="385150"/>
                  <a:pt x="4340551" y="408232"/>
                  <a:pt x="4127384" y="402673"/>
                </a:cubicBezTo>
                <a:cubicBezTo>
                  <a:pt x="3914217" y="397114"/>
                  <a:pt x="3764370" y="397680"/>
                  <a:pt x="3430888" y="402673"/>
                </a:cubicBezTo>
                <a:cubicBezTo>
                  <a:pt x="3097406" y="407666"/>
                  <a:pt x="3107784" y="403139"/>
                  <a:pt x="2889169" y="402673"/>
                </a:cubicBezTo>
                <a:cubicBezTo>
                  <a:pt x="2670554" y="402207"/>
                  <a:pt x="2450149" y="394082"/>
                  <a:pt x="2192673" y="402673"/>
                </a:cubicBezTo>
                <a:cubicBezTo>
                  <a:pt x="1935197" y="411264"/>
                  <a:pt x="1789491" y="423785"/>
                  <a:pt x="1444584" y="402673"/>
                </a:cubicBezTo>
                <a:cubicBezTo>
                  <a:pt x="1099677" y="381561"/>
                  <a:pt x="1038730" y="386692"/>
                  <a:pt x="851273" y="402673"/>
                </a:cubicBezTo>
                <a:cubicBezTo>
                  <a:pt x="663816" y="418654"/>
                  <a:pt x="282612" y="388532"/>
                  <a:pt x="0" y="402673"/>
                </a:cubicBezTo>
                <a:cubicBezTo>
                  <a:pt x="-2067" y="275382"/>
                  <a:pt x="10938" y="117879"/>
                  <a:pt x="0" y="0"/>
                </a:cubicBezTo>
                <a:close/>
              </a:path>
              <a:path w="5159230" h="402673" stroke="0" extrusionOk="0">
                <a:moveTo>
                  <a:pt x="0" y="0"/>
                </a:moveTo>
                <a:cubicBezTo>
                  <a:pt x="127264" y="11854"/>
                  <a:pt x="318492" y="29559"/>
                  <a:pt x="593311" y="0"/>
                </a:cubicBezTo>
                <a:cubicBezTo>
                  <a:pt x="868130" y="-29559"/>
                  <a:pt x="954789" y="-20466"/>
                  <a:pt x="1083438" y="0"/>
                </a:cubicBezTo>
                <a:cubicBezTo>
                  <a:pt x="1212087" y="20466"/>
                  <a:pt x="1575969" y="20326"/>
                  <a:pt x="1831527" y="0"/>
                </a:cubicBezTo>
                <a:cubicBezTo>
                  <a:pt x="2087085" y="-20326"/>
                  <a:pt x="2287154" y="-19451"/>
                  <a:pt x="2424838" y="0"/>
                </a:cubicBezTo>
                <a:cubicBezTo>
                  <a:pt x="2562522" y="19451"/>
                  <a:pt x="2765999" y="-18714"/>
                  <a:pt x="3018150" y="0"/>
                </a:cubicBezTo>
                <a:cubicBezTo>
                  <a:pt x="3270301" y="18714"/>
                  <a:pt x="3479277" y="25016"/>
                  <a:pt x="3766238" y="0"/>
                </a:cubicBezTo>
                <a:cubicBezTo>
                  <a:pt x="4053199" y="-25016"/>
                  <a:pt x="4191166" y="-10839"/>
                  <a:pt x="4307957" y="0"/>
                </a:cubicBezTo>
                <a:cubicBezTo>
                  <a:pt x="4424748" y="10839"/>
                  <a:pt x="4869738" y="35037"/>
                  <a:pt x="5159230" y="0"/>
                </a:cubicBezTo>
                <a:cubicBezTo>
                  <a:pt x="5166366" y="82499"/>
                  <a:pt x="5150489" y="295861"/>
                  <a:pt x="5159230" y="402673"/>
                </a:cubicBezTo>
                <a:cubicBezTo>
                  <a:pt x="5048564" y="405907"/>
                  <a:pt x="4888335" y="397787"/>
                  <a:pt x="4617511" y="402673"/>
                </a:cubicBezTo>
                <a:cubicBezTo>
                  <a:pt x="4346687" y="407559"/>
                  <a:pt x="4198624" y="419007"/>
                  <a:pt x="3972607" y="402673"/>
                </a:cubicBezTo>
                <a:cubicBezTo>
                  <a:pt x="3746590" y="386339"/>
                  <a:pt x="3571925" y="416663"/>
                  <a:pt x="3379296" y="402673"/>
                </a:cubicBezTo>
                <a:cubicBezTo>
                  <a:pt x="3186667" y="388683"/>
                  <a:pt x="2925382" y="404868"/>
                  <a:pt x="2631207" y="402673"/>
                </a:cubicBezTo>
                <a:cubicBezTo>
                  <a:pt x="2337032" y="400478"/>
                  <a:pt x="2253593" y="424156"/>
                  <a:pt x="1883119" y="402673"/>
                </a:cubicBezTo>
                <a:cubicBezTo>
                  <a:pt x="1512645" y="381190"/>
                  <a:pt x="1564870" y="394810"/>
                  <a:pt x="1341400" y="402673"/>
                </a:cubicBezTo>
                <a:cubicBezTo>
                  <a:pt x="1117930" y="410536"/>
                  <a:pt x="1011418" y="406804"/>
                  <a:pt x="696496" y="402673"/>
                </a:cubicBezTo>
                <a:cubicBezTo>
                  <a:pt x="381574" y="398542"/>
                  <a:pt x="222341" y="428045"/>
                  <a:pt x="0" y="402673"/>
                </a:cubicBezTo>
                <a:cubicBezTo>
                  <a:pt x="8666" y="280703"/>
                  <a:pt x="7479" y="166831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B6970-4E84-A900-6137-70F1277A9715}"/>
              </a:ext>
            </a:extLst>
          </p:cNvPr>
          <p:cNvSpPr/>
          <p:nvPr/>
        </p:nvSpPr>
        <p:spPr>
          <a:xfrm>
            <a:off x="629174" y="3084942"/>
            <a:ext cx="5159230" cy="706882"/>
          </a:xfrm>
          <a:custGeom>
            <a:avLst/>
            <a:gdLst>
              <a:gd name="connsiteX0" fmla="*/ 0 w 5159230"/>
              <a:gd name="connsiteY0" fmla="*/ 0 h 706882"/>
              <a:gd name="connsiteX1" fmla="*/ 541719 w 5159230"/>
              <a:gd name="connsiteY1" fmla="*/ 0 h 706882"/>
              <a:gd name="connsiteX2" fmla="*/ 1135031 w 5159230"/>
              <a:gd name="connsiteY2" fmla="*/ 0 h 706882"/>
              <a:gd name="connsiteX3" fmla="*/ 1676750 w 5159230"/>
              <a:gd name="connsiteY3" fmla="*/ 0 h 706882"/>
              <a:gd name="connsiteX4" fmla="*/ 2373246 w 5159230"/>
              <a:gd name="connsiteY4" fmla="*/ 0 h 706882"/>
              <a:gd name="connsiteX5" fmla="*/ 3018150 w 5159230"/>
              <a:gd name="connsiteY5" fmla="*/ 0 h 706882"/>
              <a:gd name="connsiteX6" fmla="*/ 3663053 w 5159230"/>
              <a:gd name="connsiteY6" fmla="*/ 0 h 706882"/>
              <a:gd name="connsiteX7" fmla="*/ 4411142 w 5159230"/>
              <a:gd name="connsiteY7" fmla="*/ 0 h 706882"/>
              <a:gd name="connsiteX8" fmla="*/ 5159230 w 5159230"/>
              <a:gd name="connsiteY8" fmla="*/ 0 h 706882"/>
              <a:gd name="connsiteX9" fmla="*/ 5159230 w 5159230"/>
              <a:gd name="connsiteY9" fmla="*/ 332235 h 706882"/>
              <a:gd name="connsiteX10" fmla="*/ 5159230 w 5159230"/>
              <a:gd name="connsiteY10" fmla="*/ 706882 h 706882"/>
              <a:gd name="connsiteX11" fmla="*/ 4669103 w 5159230"/>
              <a:gd name="connsiteY11" fmla="*/ 706882 h 706882"/>
              <a:gd name="connsiteX12" fmla="*/ 4127384 w 5159230"/>
              <a:gd name="connsiteY12" fmla="*/ 706882 h 706882"/>
              <a:gd name="connsiteX13" fmla="*/ 3430888 w 5159230"/>
              <a:gd name="connsiteY13" fmla="*/ 706882 h 706882"/>
              <a:gd name="connsiteX14" fmla="*/ 2682800 w 5159230"/>
              <a:gd name="connsiteY14" fmla="*/ 706882 h 706882"/>
              <a:gd name="connsiteX15" fmla="*/ 2089488 w 5159230"/>
              <a:gd name="connsiteY15" fmla="*/ 706882 h 706882"/>
              <a:gd name="connsiteX16" fmla="*/ 1341400 w 5159230"/>
              <a:gd name="connsiteY16" fmla="*/ 706882 h 706882"/>
              <a:gd name="connsiteX17" fmla="*/ 799681 w 5159230"/>
              <a:gd name="connsiteY17" fmla="*/ 706882 h 706882"/>
              <a:gd name="connsiteX18" fmla="*/ 0 w 5159230"/>
              <a:gd name="connsiteY18" fmla="*/ 706882 h 706882"/>
              <a:gd name="connsiteX19" fmla="*/ 0 w 5159230"/>
              <a:gd name="connsiteY19" fmla="*/ 374647 h 706882"/>
              <a:gd name="connsiteX20" fmla="*/ 0 w 5159230"/>
              <a:gd name="connsiteY20" fmla="*/ 0 h 70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59230" h="706882" fill="none" extrusionOk="0">
                <a:moveTo>
                  <a:pt x="0" y="0"/>
                </a:moveTo>
                <a:cubicBezTo>
                  <a:pt x="191182" y="-8646"/>
                  <a:pt x="362736" y="7749"/>
                  <a:pt x="541719" y="0"/>
                </a:cubicBezTo>
                <a:cubicBezTo>
                  <a:pt x="720702" y="-7749"/>
                  <a:pt x="867219" y="-29049"/>
                  <a:pt x="1135031" y="0"/>
                </a:cubicBezTo>
                <a:cubicBezTo>
                  <a:pt x="1402843" y="29049"/>
                  <a:pt x="1490158" y="-19562"/>
                  <a:pt x="1676750" y="0"/>
                </a:cubicBezTo>
                <a:cubicBezTo>
                  <a:pt x="1863342" y="19562"/>
                  <a:pt x="2122632" y="31978"/>
                  <a:pt x="2373246" y="0"/>
                </a:cubicBezTo>
                <a:cubicBezTo>
                  <a:pt x="2623860" y="-31978"/>
                  <a:pt x="2768913" y="-1669"/>
                  <a:pt x="3018150" y="0"/>
                </a:cubicBezTo>
                <a:cubicBezTo>
                  <a:pt x="3267387" y="1669"/>
                  <a:pt x="3478034" y="-13051"/>
                  <a:pt x="3663053" y="0"/>
                </a:cubicBezTo>
                <a:cubicBezTo>
                  <a:pt x="3848072" y="13051"/>
                  <a:pt x="4252676" y="-37327"/>
                  <a:pt x="4411142" y="0"/>
                </a:cubicBezTo>
                <a:cubicBezTo>
                  <a:pt x="4569608" y="37327"/>
                  <a:pt x="4892589" y="17930"/>
                  <a:pt x="5159230" y="0"/>
                </a:cubicBezTo>
                <a:cubicBezTo>
                  <a:pt x="5155570" y="150214"/>
                  <a:pt x="5171595" y="227767"/>
                  <a:pt x="5159230" y="332235"/>
                </a:cubicBezTo>
                <a:cubicBezTo>
                  <a:pt x="5146865" y="436704"/>
                  <a:pt x="5159283" y="577095"/>
                  <a:pt x="5159230" y="706882"/>
                </a:cubicBezTo>
                <a:cubicBezTo>
                  <a:pt x="4968438" y="725569"/>
                  <a:pt x="4823306" y="730541"/>
                  <a:pt x="4669103" y="706882"/>
                </a:cubicBezTo>
                <a:cubicBezTo>
                  <a:pt x="4514900" y="683223"/>
                  <a:pt x="4345999" y="707348"/>
                  <a:pt x="4127384" y="706882"/>
                </a:cubicBezTo>
                <a:cubicBezTo>
                  <a:pt x="3908769" y="706416"/>
                  <a:pt x="3688364" y="698291"/>
                  <a:pt x="3430888" y="706882"/>
                </a:cubicBezTo>
                <a:cubicBezTo>
                  <a:pt x="3173412" y="715473"/>
                  <a:pt x="3024843" y="722661"/>
                  <a:pt x="2682800" y="706882"/>
                </a:cubicBezTo>
                <a:cubicBezTo>
                  <a:pt x="2340757" y="691103"/>
                  <a:pt x="2282292" y="691323"/>
                  <a:pt x="2089488" y="706882"/>
                </a:cubicBezTo>
                <a:cubicBezTo>
                  <a:pt x="1896684" y="722441"/>
                  <a:pt x="1696248" y="732899"/>
                  <a:pt x="1341400" y="706882"/>
                </a:cubicBezTo>
                <a:cubicBezTo>
                  <a:pt x="986552" y="680865"/>
                  <a:pt x="1069434" y="704210"/>
                  <a:pt x="799681" y="706882"/>
                </a:cubicBezTo>
                <a:cubicBezTo>
                  <a:pt x="529928" y="709554"/>
                  <a:pt x="268942" y="741152"/>
                  <a:pt x="0" y="706882"/>
                </a:cubicBezTo>
                <a:cubicBezTo>
                  <a:pt x="-7015" y="621087"/>
                  <a:pt x="-9364" y="518582"/>
                  <a:pt x="0" y="374647"/>
                </a:cubicBezTo>
                <a:cubicBezTo>
                  <a:pt x="9364" y="230712"/>
                  <a:pt x="6322" y="79850"/>
                  <a:pt x="0" y="0"/>
                </a:cubicBezTo>
                <a:close/>
              </a:path>
              <a:path w="5159230" h="706882" stroke="0" extrusionOk="0">
                <a:moveTo>
                  <a:pt x="0" y="0"/>
                </a:moveTo>
                <a:cubicBezTo>
                  <a:pt x="127264" y="11854"/>
                  <a:pt x="318492" y="29559"/>
                  <a:pt x="593311" y="0"/>
                </a:cubicBezTo>
                <a:cubicBezTo>
                  <a:pt x="868130" y="-29559"/>
                  <a:pt x="954789" y="-20466"/>
                  <a:pt x="1083438" y="0"/>
                </a:cubicBezTo>
                <a:cubicBezTo>
                  <a:pt x="1212087" y="20466"/>
                  <a:pt x="1575969" y="20326"/>
                  <a:pt x="1831527" y="0"/>
                </a:cubicBezTo>
                <a:cubicBezTo>
                  <a:pt x="2087085" y="-20326"/>
                  <a:pt x="2287154" y="-19451"/>
                  <a:pt x="2424838" y="0"/>
                </a:cubicBezTo>
                <a:cubicBezTo>
                  <a:pt x="2562522" y="19451"/>
                  <a:pt x="2765999" y="-18714"/>
                  <a:pt x="3018150" y="0"/>
                </a:cubicBezTo>
                <a:cubicBezTo>
                  <a:pt x="3270301" y="18714"/>
                  <a:pt x="3479277" y="25016"/>
                  <a:pt x="3766238" y="0"/>
                </a:cubicBezTo>
                <a:cubicBezTo>
                  <a:pt x="4053199" y="-25016"/>
                  <a:pt x="4191166" y="-10839"/>
                  <a:pt x="4307957" y="0"/>
                </a:cubicBezTo>
                <a:cubicBezTo>
                  <a:pt x="4424748" y="10839"/>
                  <a:pt x="4869738" y="35037"/>
                  <a:pt x="5159230" y="0"/>
                </a:cubicBezTo>
                <a:cubicBezTo>
                  <a:pt x="5162840" y="152165"/>
                  <a:pt x="5177542" y="232777"/>
                  <a:pt x="5159230" y="367579"/>
                </a:cubicBezTo>
                <a:cubicBezTo>
                  <a:pt x="5140918" y="502381"/>
                  <a:pt x="5162451" y="621854"/>
                  <a:pt x="5159230" y="706882"/>
                </a:cubicBezTo>
                <a:cubicBezTo>
                  <a:pt x="4876238" y="700849"/>
                  <a:pt x="4740343" y="723216"/>
                  <a:pt x="4514326" y="706882"/>
                </a:cubicBezTo>
                <a:cubicBezTo>
                  <a:pt x="4288309" y="690548"/>
                  <a:pt x="4113644" y="720872"/>
                  <a:pt x="3921015" y="706882"/>
                </a:cubicBezTo>
                <a:cubicBezTo>
                  <a:pt x="3728386" y="692892"/>
                  <a:pt x="3467101" y="709077"/>
                  <a:pt x="3172926" y="706882"/>
                </a:cubicBezTo>
                <a:cubicBezTo>
                  <a:pt x="2878751" y="704687"/>
                  <a:pt x="2795312" y="728365"/>
                  <a:pt x="2424838" y="706882"/>
                </a:cubicBezTo>
                <a:cubicBezTo>
                  <a:pt x="2054364" y="685399"/>
                  <a:pt x="2106589" y="699019"/>
                  <a:pt x="1883119" y="706882"/>
                </a:cubicBezTo>
                <a:cubicBezTo>
                  <a:pt x="1659649" y="714745"/>
                  <a:pt x="1553137" y="711013"/>
                  <a:pt x="1238215" y="706882"/>
                </a:cubicBezTo>
                <a:cubicBezTo>
                  <a:pt x="923293" y="702751"/>
                  <a:pt x="397763" y="650874"/>
                  <a:pt x="0" y="706882"/>
                </a:cubicBezTo>
                <a:cubicBezTo>
                  <a:pt x="-10663" y="546701"/>
                  <a:pt x="-522" y="474895"/>
                  <a:pt x="0" y="353441"/>
                </a:cubicBezTo>
                <a:cubicBezTo>
                  <a:pt x="522" y="231987"/>
                  <a:pt x="-16116" y="114183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649D1C-4539-7377-D9ED-61484BC007C5}"/>
              </a:ext>
            </a:extLst>
          </p:cNvPr>
          <p:cNvSpPr/>
          <p:nvPr/>
        </p:nvSpPr>
        <p:spPr>
          <a:xfrm>
            <a:off x="629174" y="3871519"/>
            <a:ext cx="5159230" cy="624980"/>
          </a:xfrm>
          <a:custGeom>
            <a:avLst/>
            <a:gdLst>
              <a:gd name="connsiteX0" fmla="*/ 0 w 5159230"/>
              <a:gd name="connsiteY0" fmla="*/ 0 h 624980"/>
              <a:gd name="connsiteX1" fmla="*/ 541719 w 5159230"/>
              <a:gd name="connsiteY1" fmla="*/ 0 h 624980"/>
              <a:gd name="connsiteX2" fmla="*/ 1238215 w 5159230"/>
              <a:gd name="connsiteY2" fmla="*/ 0 h 624980"/>
              <a:gd name="connsiteX3" fmla="*/ 1831527 w 5159230"/>
              <a:gd name="connsiteY3" fmla="*/ 0 h 624980"/>
              <a:gd name="connsiteX4" fmla="*/ 2373246 w 5159230"/>
              <a:gd name="connsiteY4" fmla="*/ 0 h 624980"/>
              <a:gd name="connsiteX5" fmla="*/ 3069742 w 5159230"/>
              <a:gd name="connsiteY5" fmla="*/ 0 h 624980"/>
              <a:gd name="connsiteX6" fmla="*/ 3714646 w 5159230"/>
              <a:gd name="connsiteY6" fmla="*/ 0 h 624980"/>
              <a:gd name="connsiteX7" fmla="*/ 4359549 w 5159230"/>
              <a:gd name="connsiteY7" fmla="*/ 0 h 624980"/>
              <a:gd name="connsiteX8" fmla="*/ 5159230 w 5159230"/>
              <a:gd name="connsiteY8" fmla="*/ 0 h 624980"/>
              <a:gd name="connsiteX9" fmla="*/ 5159230 w 5159230"/>
              <a:gd name="connsiteY9" fmla="*/ 624980 h 624980"/>
              <a:gd name="connsiteX10" fmla="*/ 4617511 w 5159230"/>
              <a:gd name="connsiteY10" fmla="*/ 624980 h 624980"/>
              <a:gd name="connsiteX11" fmla="*/ 4127384 w 5159230"/>
              <a:gd name="connsiteY11" fmla="*/ 624980 h 624980"/>
              <a:gd name="connsiteX12" fmla="*/ 3430888 w 5159230"/>
              <a:gd name="connsiteY12" fmla="*/ 624980 h 624980"/>
              <a:gd name="connsiteX13" fmla="*/ 2889169 w 5159230"/>
              <a:gd name="connsiteY13" fmla="*/ 624980 h 624980"/>
              <a:gd name="connsiteX14" fmla="*/ 2192673 w 5159230"/>
              <a:gd name="connsiteY14" fmla="*/ 624980 h 624980"/>
              <a:gd name="connsiteX15" fmla="*/ 1444584 w 5159230"/>
              <a:gd name="connsiteY15" fmla="*/ 624980 h 624980"/>
              <a:gd name="connsiteX16" fmla="*/ 851273 w 5159230"/>
              <a:gd name="connsiteY16" fmla="*/ 624980 h 624980"/>
              <a:gd name="connsiteX17" fmla="*/ 0 w 5159230"/>
              <a:gd name="connsiteY17" fmla="*/ 624980 h 624980"/>
              <a:gd name="connsiteX18" fmla="*/ 0 w 5159230"/>
              <a:gd name="connsiteY18" fmla="*/ 0 h 62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59230" h="624980" fill="none" extrusionOk="0">
                <a:moveTo>
                  <a:pt x="0" y="0"/>
                </a:moveTo>
                <a:cubicBezTo>
                  <a:pt x="252636" y="-619"/>
                  <a:pt x="372597" y="3710"/>
                  <a:pt x="541719" y="0"/>
                </a:cubicBezTo>
                <a:cubicBezTo>
                  <a:pt x="710841" y="-3710"/>
                  <a:pt x="981964" y="22405"/>
                  <a:pt x="1238215" y="0"/>
                </a:cubicBezTo>
                <a:cubicBezTo>
                  <a:pt x="1494466" y="-22405"/>
                  <a:pt x="1563715" y="-29049"/>
                  <a:pt x="1831527" y="0"/>
                </a:cubicBezTo>
                <a:cubicBezTo>
                  <a:pt x="2099339" y="29049"/>
                  <a:pt x="2186654" y="-19562"/>
                  <a:pt x="2373246" y="0"/>
                </a:cubicBezTo>
                <a:cubicBezTo>
                  <a:pt x="2559838" y="19562"/>
                  <a:pt x="2819128" y="31978"/>
                  <a:pt x="3069742" y="0"/>
                </a:cubicBezTo>
                <a:cubicBezTo>
                  <a:pt x="3320356" y="-31978"/>
                  <a:pt x="3465409" y="-1669"/>
                  <a:pt x="3714646" y="0"/>
                </a:cubicBezTo>
                <a:cubicBezTo>
                  <a:pt x="3963883" y="1669"/>
                  <a:pt x="4174530" y="-13051"/>
                  <a:pt x="4359549" y="0"/>
                </a:cubicBezTo>
                <a:cubicBezTo>
                  <a:pt x="4544568" y="13051"/>
                  <a:pt x="4937467" y="108"/>
                  <a:pt x="5159230" y="0"/>
                </a:cubicBezTo>
                <a:cubicBezTo>
                  <a:pt x="5133281" y="218400"/>
                  <a:pt x="5131160" y="388104"/>
                  <a:pt x="5159230" y="624980"/>
                </a:cubicBezTo>
                <a:cubicBezTo>
                  <a:pt x="5035643" y="629127"/>
                  <a:pt x="4731413" y="642503"/>
                  <a:pt x="4617511" y="624980"/>
                </a:cubicBezTo>
                <a:cubicBezTo>
                  <a:pt x="4503609" y="607457"/>
                  <a:pt x="4340551" y="630539"/>
                  <a:pt x="4127384" y="624980"/>
                </a:cubicBezTo>
                <a:cubicBezTo>
                  <a:pt x="3914217" y="619421"/>
                  <a:pt x="3764370" y="619987"/>
                  <a:pt x="3430888" y="624980"/>
                </a:cubicBezTo>
                <a:cubicBezTo>
                  <a:pt x="3097406" y="629973"/>
                  <a:pt x="3107784" y="625446"/>
                  <a:pt x="2889169" y="624980"/>
                </a:cubicBezTo>
                <a:cubicBezTo>
                  <a:pt x="2670554" y="624514"/>
                  <a:pt x="2450149" y="616389"/>
                  <a:pt x="2192673" y="624980"/>
                </a:cubicBezTo>
                <a:cubicBezTo>
                  <a:pt x="1935197" y="633571"/>
                  <a:pt x="1789491" y="646092"/>
                  <a:pt x="1444584" y="624980"/>
                </a:cubicBezTo>
                <a:cubicBezTo>
                  <a:pt x="1099677" y="603868"/>
                  <a:pt x="1038730" y="608999"/>
                  <a:pt x="851273" y="624980"/>
                </a:cubicBezTo>
                <a:cubicBezTo>
                  <a:pt x="663816" y="640961"/>
                  <a:pt x="282612" y="610839"/>
                  <a:pt x="0" y="624980"/>
                </a:cubicBezTo>
                <a:cubicBezTo>
                  <a:pt x="-24502" y="318499"/>
                  <a:pt x="20144" y="206474"/>
                  <a:pt x="0" y="0"/>
                </a:cubicBezTo>
                <a:close/>
              </a:path>
              <a:path w="5159230" h="624980" stroke="0" extrusionOk="0">
                <a:moveTo>
                  <a:pt x="0" y="0"/>
                </a:moveTo>
                <a:cubicBezTo>
                  <a:pt x="127264" y="11854"/>
                  <a:pt x="318492" y="29559"/>
                  <a:pt x="593311" y="0"/>
                </a:cubicBezTo>
                <a:cubicBezTo>
                  <a:pt x="868130" y="-29559"/>
                  <a:pt x="954789" y="-20466"/>
                  <a:pt x="1083438" y="0"/>
                </a:cubicBezTo>
                <a:cubicBezTo>
                  <a:pt x="1212087" y="20466"/>
                  <a:pt x="1575969" y="20326"/>
                  <a:pt x="1831527" y="0"/>
                </a:cubicBezTo>
                <a:cubicBezTo>
                  <a:pt x="2087085" y="-20326"/>
                  <a:pt x="2287154" y="-19451"/>
                  <a:pt x="2424838" y="0"/>
                </a:cubicBezTo>
                <a:cubicBezTo>
                  <a:pt x="2562522" y="19451"/>
                  <a:pt x="2765999" y="-18714"/>
                  <a:pt x="3018150" y="0"/>
                </a:cubicBezTo>
                <a:cubicBezTo>
                  <a:pt x="3270301" y="18714"/>
                  <a:pt x="3479277" y="25016"/>
                  <a:pt x="3766238" y="0"/>
                </a:cubicBezTo>
                <a:cubicBezTo>
                  <a:pt x="4053199" y="-25016"/>
                  <a:pt x="4191166" y="-10839"/>
                  <a:pt x="4307957" y="0"/>
                </a:cubicBezTo>
                <a:cubicBezTo>
                  <a:pt x="4424748" y="10839"/>
                  <a:pt x="4869738" y="35037"/>
                  <a:pt x="5159230" y="0"/>
                </a:cubicBezTo>
                <a:cubicBezTo>
                  <a:pt x="5158420" y="205621"/>
                  <a:pt x="5129465" y="434229"/>
                  <a:pt x="5159230" y="624980"/>
                </a:cubicBezTo>
                <a:cubicBezTo>
                  <a:pt x="5048564" y="628214"/>
                  <a:pt x="4888335" y="620094"/>
                  <a:pt x="4617511" y="624980"/>
                </a:cubicBezTo>
                <a:cubicBezTo>
                  <a:pt x="4346687" y="629866"/>
                  <a:pt x="4198624" y="641314"/>
                  <a:pt x="3972607" y="624980"/>
                </a:cubicBezTo>
                <a:cubicBezTo>
                  <a:pt x="3746590" y="608646"/>
                  <a:pt x="3571925" y="638970"/>
                  <a:pt x="3379296" y="624980"/>
                </a:cubicBezTo>
                <a:cubicBezTo>
                  <a:pt x="3186667" y="610990"/>
                  <a:pt x="2925382" y="627175"/>
                  <a:pt x="2631207" y="624980"/>
                </a:cubicBezTo>
                <a:cubicBezTo>
                  <a:pt x="2337032" y="622785"/>
                  <a:pt x="2253593" y="646463"/>
                  <a:pt x="1883119" y="624980"/>
                </a:cubicBezTo>
                <a:cubicBezTo>
                  <a:pt x="1512645" y="603497"/>
                  <a:pt x="1564870" y="617117"/>
                  <a:pt x="1341400" y="624980"/>
                </a:cubicBezTo>
                <a:cubicBezTo>
                  <a:pt x="1117930" y="632843"/>
                  <a:pt x="1011418" y="629111"/>
                  <a:pt x="696496" y="624980"/>
                </a:cubicBezTo>
                <a:cubicBezTo>
                  <a:pt x="381574" y="620849"/>
                  <a:pt x="222341" y="650352"/>
                  <a:pt x="0" y="624980"/>
                </a:cubicBezTo>
                <a:cubicBezTo>
                  <a:pt x="-30743" y="351552"/>
                  <a:pt x="-20017" y="277976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68725-CFFF-982E-EB87-D815EC83CF87}"/>
              </a:ext>
            </a:extLst>
          </p:cNvPr>
          <p:cNvSpPr/>
          <p:nvPr/>
        </p:nvSpPr>
        <p:spPr>
          <a:xfrm>
            <a:off x="629174" y="4576504"/>
            <a:ext cx="5159231" cy="402673"/>
          </a:xfrm>
          <a:custGeom>
            <a:avLst/>
            <a:gdLst>
              <a:gd name="connsiteX0" fmla="*/ 0 w 5159231"/>
              <a:gd name="connsiteY0" fmla="*/ 0 h 402673"/>
              <a:gd name="connsiteX1" fmla="*/ 541719 w 5159231"/>
              <a:gd name="connsiteY1" fmla="*/ 0 h 402673"/>
              <a:gd name="connsiteX2" fmla="*/ 1238215 w 5159231"/>
              <a:gd name="connsiteY2" fmla="*/ 0 h 402673"/>
              <a:gd name="connsiteX3" fmla="*/ 1831527 w 5159231"/>
              <a:gd name="connsiteY3" fmla="*/ 0 h 402673"/>
              <a:gd name="connsiteX4" fmla="*/ 2373246 w 5159231"/>
              <a:gd name="connsiteY4" fmla="*/ 0 h 402673"/>
              <a:gd name="connsiteX5" fmla="*/ 3069742 w 5159231"/>
              <a:gd name="connsiteY5" fmla="*/ 0 h 402673"/>
              <a:gd name="connsiteX6" fmla="*/ 3714646 w 5159231"/>
              <a:gd name="connsiteY6" fmla="*/ 0 h 402673"/>
              <a:gd name="connsiteX7" fmla="*/ 4359550 w 5159231"/>
              <a:gd name="connsiteY7" fmla="*/ 0 h 402673"/>
              <a:gd name="connsiteX8" fmla="*/ 5159231 w 5159231"/>
              <a:gd name="connsiteY8" fmla="*/ 0 h 402673"/>
              <a:gd name="connsiteX9" fmla="*/ 5159231 w 5159231"/>
              <a:gd name="connsiteY9" fmla="*/ 402673 h 402673"/>
              <a:gd name="connsiteX10" fmla="*/ 4617512 w 5159231"/>
              <a:gd name="connsiteY10" fmla="*/ 402673 h 402673"/>
              <a:gd name="connsiteX11" fmla="*/ 4127385 w 5159231"/>
              <a:gd name="connsiteY11" fmla="*/ 402673 h 402673"/>
              <a:gd name="connsiteX12" fmla="*/ 3430889 w 5159231"/>
              <a:gd name="connsiteY12" fmla="*/ 402673 h 402673"/>
              <a:gd name="connsiteX13" fmla="*/ 2889169 w 5159231"/>
              <a:gd name="connsiteY13" fmla="*/ 402673 h 402673"/>
              <a:gd name="connsiteX14" fmla="*/ 2192673 w 5159231"/>
              <a:gd name="connsiteY14" fmla="*/ 402673 h 402673"/>
              <a:gd name="connsiteX15" fmla="*/ 1444585 w 5159231"/>
              <a:gd name="connsiteY15" fmla="*/ 402673 h 402673"/>
              <a:gd name="connsiteX16" fmla="*/ 851273 w 5159231"/>
              <a:gd name="connsiteY16" fmla="*/ 402673 h 402673"/>
              <a:gd name="connsiteX17" fmla="*/ 0 w 5159231"/>
              <a:gd name="connsiteY17" fmla="*/ 402673 h 402673"/>
              <a:gd name="connsiteX18" fmla="*/ 0 w 5159231"/>
              <a:gd name="connsiteY18" fmla="*/ 0 h 40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59231" h="402673" fill="none" extrusionOk="0">
                <a:moveTo>
                  <a:pt x="0" y="0"/>
                </a:moveTo>
                <a:cubicBezTo>
                  <a:pt x="252636" y="-619"/>
                  <a:pt x="372597" y="3710"/>
                  <a:pt x="541719" y="0"/>
                </a:cubicBezTo>
                <a:cubicBezTo>
                  <a:pt x="710841" y="-3710"/>
                  <a:pt x="981964" y="22405"/>
                  <a:pt x="1238215" y="0"/>
                </a:cubicBezTo>
                <a:cubicBezTo>
                  <a:pt x="1494466" y="-22405"/>
                  <a:pt x="1563715" y="-29049"/>
                  <a:pt x="1831527" y="0"/>
                </a:cubicBezTo>
                <a:cubicBezTo>
                  <a:pt x="2099339" y="29049"/>
                  <a:pt x="2186654" y="-19562"/>
                  <a:pt x="2373246" y="0"/>
                </a:cubicBezTo>
                <a:cubicBezTo>
                  <a:pt x="2559838" y="19562"/>
                  <a:pt x="2819128" y="31978"/>
                  <a:pt x="3069742" y="0"/>
                </a:cubicBezTo>
                <a:cubicBezTo>
                  <a:pt x="3320356" y="-31978"/>
                  <a:pt x="3465409" y="-1669"/>
                  <a:pt x="3714646" y="0"/>
                </a:cubicBezTo>
                <a:cubicBezTo>
                  <a:pt x="3963883" y="1669"/>
                  <a:pt x="4172087" y="-18509"/>
                  <a:pt x="4359550" y="0"/>
                </a:cubicBezTo>
                <a:cubicBezTo>
                  <a:pt x="4547013" y="18509"/>
                  <a:pt x="4937468" y="108"/>
                  <a:pt x="5159231" y="0"/>
                </a:cubicBezTo>
                <a:cubicBezTo>
                  <a:pt x="5161392" y="134729"/>
                  <a:pt x="5153288" y="246200"/>
                  <a:pt x="5159231" y="402673"/>
                </a:cubicBezTo>
                <a:cubicBezTo>
                  <a:pt x="5035644" y="406820"/>
                  <a:pt x="4731414" y="420196"/>
                  <a:pt x="4617512" y="402673"/>
                </a:cubicBezTo>
                <a:cubicBezTo>
                  <a:pt x="4503610" y="385150"/>
                  <a:pt x="4340552" y="408232"/>
                  <a:pt x="4127385" y="402673"/>
                </a:cubicBezTo>
                <a:cubicBezTo>
                  <a:pt x="3914218" y="397114"/>
                  <a:pt x="3764371" y="397680"/>
                  <a:pt x="3430889" y="402673"/>
                </a:cubicBezTo>
                <a:cubicBezTo>
                  <a:pt x="3097407" y="407666"/>
                  <a:pt x="3115611" y="409471"/>
                  <a:pt x="2889169" y="402673"/>
                </a:cubicBezTo>
                <a:cubicBezTo>
                  <a:pt x="2662727" y="395875"/>
                  <a:pt x="2450149" y="394082"/>
                  <a:pt x="2192673" y="402673"/>
                </a:cubicBezTo>
                <a:cubicBezTo>
                  <a:pt x="1935197" y="411264"/>
                  <a:pt x="1786628" y="418452"/>
                  <a:pt x="1444585" y="402673"/>
                </a:cubicBezTo>
                <a:cubicBezTo>
                  <a:pt x="1102542" y="386894"/>
                  <a:pt x="1044077" y="387114"/>
                  <a:pt x="851273" y="402673"/>
                </a:cubicBezTo>
                <a:cubicBezTo>
                  <a:pt x="658469" y="418232"/>
                  <a:pt x="282612" y="388532"/>
                  <a:pt x="0" y="402673"/>
                </a:cubicBezTo>
                <a:cubicBezTo>
                  <a:pt x="-2067" y="275382"/>
                  <a:pt x="10938" y="117879"/>
                  <a:pt x="0" y="0"/>
                </a:cubicBezTo>
                <a:close/>
              </a:path>
              <a:path w="5159231" h="402673" stroke="0" extrusionOk="0">
                <a:moveTo>
                  <a:pt x="0" y="0"/>
                </a:moveTo>
                <a:cubicBezTo>
                  <a:pt x="125161" y="9361"/>
                  <a:pt x="315765" y="25064"/>
                  <a:pt x="593312" y="0"/>
                </a:cubicBezTo>
                <a:cubicBezTo>
                  <a:pt x="870859" y="-25064"/>
                  <a:pt x="954790" y="-20466"/>
                  <a:pt x="1083439" y="0"/>
                </a:cubicBezTo>
                <a:cubicBezTo>
                  <a:pt x="1212088" y="20466"/>
                  <a:pt x="1578015" y="24864"/>
                  <a:pt x="1831527" y="0"/>
                </a:cubicBezTo>
                <a:cubicBezTo>
                  <a:pt x="2085039" y="-24864"/>
                  <a:pt x="2284735" y="-19469"/>
                  <a:pt x="2424839" y="0"/>
                </a:cubicBezTo>
                <a:cubicBezTo>
                  <a:pt x="2564943" y="19469"/>
                  <a:pt x="2767721" y="-14247"/>
                  <a:pt x="3018150" y="0"/>
                </a:cubicBezTo>
                <a:cubicBezTo>
                  <a:pt x="3268579" y="14247"/>
                  <a:pt x="3474852" y="21103"/>
                  <a:pt x="3766239" y="0"/>
                </a:cubicBezTo>
                <a:cubicBezTo>
                  <a:pt x="4057626" y="-21103"/>
                  <a:pt x="4191167" y="-10839"/>
                  <a:pt x="4307958" y="0"/>
                </a:cubicBezTo>
                <a:cubicBezTo>
                  <a:pt x="4424749" y="10839"/>
                  <a:pt x="4869739" y="35037"/>
                  <a:pt x="5159231" y="0"/>
                </a:cubicBezTo>
                <a:cubicBezTo>
                  <a:pt x="5166367" y="82499"/>
                  <a:pt x="5150490" y="295861"/>
                  <a:pt x="5159231" y="402673"/>
                </a:cubicBezTo>
                <a:cubicBezTo>
                  <a:pt x="5048565" y="405907"/>
                  <a:pt x="4888336" y="397787"/>
                  <a:pt x="4617512" y="402673"/>
                </a:cubicBezTo>
                <a:cubicBezTo>
                  <a:pt x="4346688" y="407559"/>
                  <a:pt x="4198625" y="419007"/>
                  <a:pt x="3972608" y="402673"/>
                </a:cubicBezTo>
                <a:cubicBezTo>
                  <a:pt x="3746591" y="386339"/>
                  <a:pt x="3574740" y="421260"/>
                  <a:pt x="3379296" y="402673"/>
                </a:cubicBezTo>
                <a:cubicBezTo>
                  <a:pt x="3183852" y="384086"/>
                  <a:pt x="2923274" y="403239"/>
                  <a:pt x="2631208" y="402673"/>
                </a:cubicBezTo>
                <a:cubicBezTo>
                  <a:pt x="2339142" y="402107"/>
                  <a:pt x="2034613" y="424931"/>
                  <a:pt x="1883119" y="402673"/>
                </a:cubicBezTo>
                <a:cubicBezTo>
                  <a:pt x="1731625" y="380415"/>
                  <a:pt x="1564870" y="394810"/>
                  <a:pt x="1341400" y="402673"/>
                </a:cubicBezTo>
                <a:cubicBezTo>
                  <a:pt x="1117930" y="410536"/>
                  <a:pt x="1011418" y="406804"/>
                  <a:pt x="696496" y="402673"/>
                </a:cubicBezTo>
                <a:cubicBezTo>
                  <a:pt x="381574" y="398542"/>
                  <a:pt x="222341" y="428045"/>
                  <a:pt x="0" y="402673"/>
                </a:cubicBezTo>
                <a:cubicBezTo>
                  <a:pt x="8666" y="280703"/>
                  <a:pt x="7479" y="166831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EA2A45-A31C-9491-8BDA-48A7103BAFAB}"/>
              </a:ext>
            </a:extLst>
          </p:cNvPr>
          <p:cNvSpPr/>
          <p:nvPr/>
        </p:nvSpPr>
        <p:spPr>
          <a:xfrm>
            <a:off x="629175" y="5015141"/>
            <a:ext cx="5159230" cy="402673"/>
          </a:xfrm>
          <a:custGeom>
            <a:avLst/>
            <a:gdLst>
              <a:gd name="connsiteX0" fmla="*/ 0 w 5159230"/>
              <a:gd name="connsiteY0" fmla="*/ 0 h 402673"/>
              <a:gd name="connsiteX1" fmla="*/ 541719 w 5159230"/>
              <a:gd name="connsiteY1" fmla="*/ 0 h 402673"/>
              <a:gd name="connsiteX2" fmla="*/ 1238215 w 5159230"/>
              <a:gd name="connsiteY2" fmla="*/ 0 h 402673"/>
              <a:gd name="connsiteX3" fmla="*/ 1831527 w 5159230"/>
              <a:gd name="connsiteY3" fmla="*/ 0 h 402673"/>
              <a:gd name="connsiteX4" fmla="*/ 2373246 w 5159230"/>
              <a:gd name="connsiteY4" fmla="*/ 0 h 402673"/>
              <a:gd name="connsiteX5" fmla="*/ 3069742 w 5159230"/>
              <a:gd name="connsiteY5" fmla="*/ 0 h 402673"/>
              <a:gd name="connsiteX6" fmla="*/ 3714646 w 5159230"/>
              <a:gd name="connsiteY6" fmla="*/ 0 h 402673"/>
              <a:gd name="connsiteX7" fmla="*/ 4359549 w 5159230"/>
              <a:gd name="connsiteY7" fmla="*/ 0 h 402673"/>
              <a:gd name="connsiteX8" fmla="*/ 5159230 w 5159230"/>
              <a:gd name="connsiteY8" fmla="*/ 0 h 402673"/>
              <a:gd name="connsiteX9" fmla="*/ 5159230 w 5159230"/>
              <a:gd name="connsiteY9" fmla="*/ 402673 h 402673"/>
              <a:gd name="connsiteX10" fmla="*/ 4617511 w 5159230"/>
              <a:gd name="connsiteY10" fmla="*/ 402673 h 402673"/>
              <a:gd name="connsiteX11" fmla="*/ 4127384 w 5159230"/>
              <a:gd name="connsiteY11" fmla="*/ 402673 h 402673"/>
              <a:gd name="connsiteX12" fmla="*/ 3430888 w 5159230"/>
              <a:gd name="connsiteY12" fmla="*/ 402673 h 402673"/>
              <a:gd name="connsiteX13" fmla="*/ 2889169 w 5159230"/>
              <a:gd name="connsiteY13" fmla="*/ 402673 h 402673"/>
              <a:gd name="connsiteX14" fmla="*/ 2192673 w 5159230"/>
              <a:gd name="connsiteY14" fmla="*/ 402673 h 402673"/>
              <a:gd name="connsiteX15" fmla="*/ 1444584 w 5159230"/>
              <a:gd name="connsiteY15" fmla="*/ 402673 h 402673"/>
              <a:gd name="connsiteX16" fmla="*/ 851273 w 5159230"/>
              <a:gd name="connsiteY16" fmla="*/ 402673 h 402673"/>
              <a:gd name="connsiteX17" fmla="*/ 0 w 5159230"/>
              <a:gd name="connsiteY17" fmla="*/ 402673 h 402673"/>
              <a:gd name="connsiteX18" fmla="*/ 0 w 5159230"/>
              <a:gd name="connsiteY18" fmla="*/ 0 h 40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59230" h="402673" fill="none" extrusionOk="0">
                <a:moveTo>
                  <a:pt x="0" y="0"/>
                </a:moveTo>
                <a:cubicBezTo>
                  <a:pt x="252636" y="-619"/>
                  <a:pt x="372597" y="3710"/>
                  <a:pt x="541719" y="0"/>
                </a:cubicBezTo>
                <a:cubicBezTo>
                  <a:pt x="710841" y="-3710"/>
                  <a:pt x="981964" y="22405"/>
                  <a:pt x="1238215" y="0"/>
                </a:cubicBezTo>
                <a:cubicBezTo>
                  <a:pt x="1494466" y="-22405"/>
                  <a:pt x="1563715" y="-29049"/>
                  <a:pt x="1831527" y="0"/>
                </a:cubicBezTo>
                <a:cubicBezTo>
                  <a:pt x="2099339" y="29049"/>
                  <a:pt x="2186654" y="-19562"/>
                  <a:pt x="2373246" y="0"/>
                </a:cubicBezTo>
                <a:cubicBezTo>
                  <a:pt x="2559838" y="19562"/>
                  <a:pt x="2819128" y="31978"/>
                  <a:pt x="3069742" y="0"/>
                </a:cubicBezTo>
                <a:cubicBezTo>
                  <a:pt x="3320356" y="-31978"/>
                  <a:pt x="3465409" y="-1669"/>
                  <a:pt x="3714646" y="0"/>
                </a:cubicBezTo>
                <a:cubicBezTo>
                  <a:pt x="3963883" y="1669"/>
                  <a:pt x="4174530" y="-13051"/>
                  <a:pt x="4359549" y="0"/>
                </a:cubicBezTo>
                <a:cubicBezTo>
                  <a:pt x="4544568" y="13051"/>
                  <a:pt x="4937467" y="108"/>
                  <a:pt x="5159230" y="0"/>
                </a:cubicBezTo>
                <a:cubicBezTo>
                  <a:pt x="5161391" y="134729"/>
                  <a:pt x="5153287" y="246200"/>
                  <a:pt x="5159230" y="402673"/>
                </a:cubicBezTo>
                <a:cubicBezTo>
                  <a:pt x="5035643" y="406820"/>
                  <a:pt x="4731413" y="420196"/>
                  <a:pt x="4617511" y="402673"/>
                </a:cubicBezTo>
                <a:cubicBezTo>
                  <a:pt x="4503609" y="385150"/>
                  <a:pt x="4340551" y="408232"/>
                  <a:pt x="4127384" y="402673"/>
                </a:cubicBezTo>
                <a:cubicBezTo>
                  <a:pt x="3914217" y="397114"/>
                  <a:pt x="3764370" y="397680"/>
                  <a:pt x="3430888" y="402673"/>
                </a:cubicBezTo>
                <a:cubicBezTo>
                  <a:pt x="3097406" y="407666"/>
                  <a:pt x="3107784" y="403139"/>
                  <a:pt x="2889169" y="402673"/>
                </a:cubicBezTo>
                <a:cubicBezTo>
                  <a:pt x="2670554" y="402207"/>
                  <a:pt x="2450149" y="394082"/>
                  <a:pt x="2192673" y="402673"/>
                </a:cubicBezTo>
                <a:cubicBezTo>
                  <a:pt x="1935197" y="411264"/>
                  <a:pt x="1789491" y="423785"/>
                  <a:pt x="1444584" y="402673"/>
                </a:cubicBezTo>
                <a:cubicBezTo>
                  <a:pt x="1099677" y="381561"/>
                  <a:pt x="1038730" y="386692"/>
                  <a:pt x="851273" y="402673"/>
                </a:cubicBezTo>
                <a:cubicBezTo>
                  <a:pt x="663816" y="418654"/>
                  <a:pt x="282612" y="388532"/>
                  <a:pt x="0" y="402673"/>
                </a:cubicBezTo>
                <a:cubicBezTo>
                  <a:pt x="-2067" y="275382"/>
                  <a:pt x="10938" y="117879"/>
                  <a:pt x="0" y="0"/>
                </a:cubicBezTo>
                <a:close/>
              </a:path>
              <a:path w="5159230" h="402673" stroke="0" extrusionOk="0">
                <a:moveTo>
                  <a:pt x="0" y="0"/>
                </a:moveTo>
                <a:cubicBezTo>
                  <a:pt x="127264" y="11854"/>
                  <a:pt x="318492" y="29559"/>
                  <a:pt x="593311" y="0"/>
                </a:cubicBezTo>
                <a:cubicBezTo>
                  <a:pt x="868130" y="-29559"/>
                  <a:pt x="954789" y="-20466"/>
                  <a:pt x="1083438" y="0"/>
                </a:cubicBezTo>
                <a:cubicBezTo>
                  <a:pt x="1212087" y="20466"/>
                  <a:pt x="1575969" y="20326"/>
                  <a:pt x="1831527" y="0"/>
                </a:cubicBezTo>
                <a:cubicBezTo>
                  <a:pt x="2087085" y="-20326"/>
                  <a:pt x="2287154" y="-19451"/>
                  <a:pt x="2424838" y="0"/>
                </a:cubicBezTo>
                <a:cubicBezTo>
                  <a:pt x="2562522" y="19451"/>
                  <a:pt x="2765999" y="-18714"/>
                  <a:pt x="3018150" y="0"/>
                </a:cubicBezTo>
                <a:cubicBezTo>
                  <a:pt x="3270301" y="18714"/>
                  <a:pt x="3479277" y="25016"/>
                  <a:pt x="3766238" y="0"/>
                </a:cubicBezTo>
                <a:cubicBezTo>
                  <a:pt x="4053199" y="-25016"/>
                  <a:pt x="4191166" y="-10839"/>
                  <a:pt x="4307957" y="0"/>
                </a:cubicBezTo>
                <a:cubicBezTo>
                  <a:pt x="4424748" y="10839"/>
                  <a:pt x="4869738" y="35037"/>
                  <a:pt x="5159230" y="0"/>
                </a:cubicBezTo>
                <a:cubicBezTo>
                  <a:pt x="5166366" y="82499"/>
                  <a:pt x="5150489" y="295861"/>
                  <a:pt x="5159230" y="402673"/>
                </a:cubicBezTo>
                <a:cubicBezTo>
                  <a:pt x="5048564" y="405907"/>
                  <a:pt x="4888335" y="397787"/>
                  <a:pt x="4617511" y="402673"/>
                </a:cubicBezTo>
                <a:cubicBezTo>
                  <a:pt x="4346687" y="407559"/>
                  <a:pt x="4198624" y="419007"/>
                  <a:pt x="3972607" y="402673"/>
                </a:cubicBezTo>
                <a:cubicBezTo>
                  <a:pt x="3746590" y="386339"/>
                  <a:pt x="3571925" y="416663"/>
                  <a:pt x="3379296" y="402673"/>
                </a:cubicBezTo>
                <a:cubicBezTo>
                  <a:pt x="3186667" y="388683"/>
                  <a:pt x="2925382" y="404868"/>
                  <a:pt x="2631207" y="402673"/>
                </a:cubicBezTo>
                <a:cubicBezTo>
                  <a:pt x="2337032" y="400478"/>
                  <a:pt x="2253593" y="424156"/>
                  <a:pt x="1883119" y="402673"/>
                </a:cubicBezTo>
                <a:cubicBezTo>
                  <a:pt x="1512645" y="381190"/>
                  <a:pt x="1564870" y="394810"/>
                  <a:pt x="1341400" y="402673"/>
                </a:cubicBezTo>
                <a:cubicBezTo>
                  <a:pt x="1117930" y="410536"/>
                  <a:pt x="1011418" y="406804"/>
                  <a:pt x="696496" y="402673"/>
                </a:cubicBezTo>
                <a:cubicBezTo>
                  <a:pt x="381574" y="398542"/>
                  <a:pt x="222341" y="428045"/>
                  <a:pt x="0" y="402673"/>
                </a:cubicBezTo>
                <a:cubicBezTo>
                  <a:pt x="8666" y="280703"/>
                  <a:pt x="7479" y="166831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3BF87-43E4-743B-99FD-F31EAEA5B132}"/>
              </a:ext>
            </a:extLst>
          </p:cNvPr>
          <p:cNvSpPr/>
          <p:nvPr/>
        </p:nvSpPr>
        <p:spPr>
          <a:xfrm>
            <a:off x="629174" y="5495775"/>
            <a:ext cx="5159230" cy="590747"/>
          </a:xfrm>
          <a:custGeom>
            <a:avLst/>
            <a:gdLst>
              <a:gd name="connsiteX0" fmla="*/ 0 w 5159230"/>
              <a:gd name="connsiteY0" fmla="*/ 0 h 590747"/>
              <a:gd name="connsiteX1" fmla="*/ 541719 w 5159230"/>
              <a:gd name="connsiteY1" fmla="*/ 0 h 590747"/>
              <a:gd name="connsiteX2" fmla="*/ 1238215 w 5159230"/>
              <a:gd name="connsiteY2" fmla="*/ 0 h 590747"/>
              <a:gd name="connsiteX3" fmla="*/ 1831527 w 5159230"/>
              <a:gd name="connsiteY3" fmla="*/ 0 h 590747"/>
              <a:gd name="connsiteX4" fmla="*/ 2373246 w 5159230"/>
              <a:gd name="connsiteY4" fmla="*/ 0 h 590747"/>
              <a:gd name="connsiteX5" fmla="*/ 3069742 w 5159230"/>
              <a:gd name="connsiteY5" fmla="*/ 0 h 590747"/>
              <a:gd name="connsiteX6" fmla="*/ 3714646 w 5159230"/>
              <a:gd name="connsiteY6" fmla="*/ 0 h 590747"/>
              <a:gd name="connsiteX7" fmla="*/ 4359549 w 5159230"/>
              <a:gd name="connsiteY7" fmla="*/ 0 h 590747"/>
              <a:gd name="connsiteX8" fmla="*/ 5159230 w 5159230"/>
              <a:gd name="connsiteY8" fmla="*/ 0 h 590747"/>
              <a:gd name="connsiteX9" fmla="*/ 5159230 w 5159230"/>
              <a:gd name="connsiteY9" fmla="*/ 590747 h 590747"/>
              <a:gd name="connsiteX10" fmla="*/ 4617511 w 5159230"/>
              <a:gd name="connsiteY10" fmla="*/ 590747 h 590747"/>
              <a:gd name="connsiteX11" fmla="*/ 4127384 w 5159230"/>
              <a:gd name="connsiteY11" fmla="*/ 590747 h 590747"/>
              <a:gd name="connsiteX12" fmla="*/ 3430888 w 5159230"/>
              <a:gd name="connsiteY12" fmla="*/ 590747 h 590747"/>
              <a:gd name="connsiteX13" fmla="*/ 2889169 w 5159230"/>
              <a:gd name="connsiteY13" fmla="*/ 590747 h 590747"/>
              <a:gd name="connsiteX14" fmla="*/ 2192673 w 5159230"/>
              <a:gd name="connsiteY14" fmla="*/ 590747 h 590747"/>
              <a:gd name="connsiteX15" fmla="*/ 1444584 w 5159230"/>
              <a:gd name="connsiteY15" fmla="*/ 590747 h 590747"/>
              <a:gd name="connsiteX16" fmla="*/ 851273 w 5159230"/>
              <a:gd name="connsiteY16" fmla="*/ 590747 h 590747"/>
              <a:gd name="connsiteX17" fmla="*/ 0 w 5159230"/>
              <a:gd name="connsiteY17" fmla="*/ 590747 h 590747"/>
              <a:gd name="connsiteX18" fmla="*/ 0 w 5159230"/>
              <a:gd name="connsiteY18" fmla="*/ 0 h 59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59230" h="590747" fill="none" extrusionOk="0">
                <a:moveTo>
                  <a:pt x="0" y="0"/>
                </a:moveTo>
                <a:cubicBezTo>
                  <a:pt x="252636" y="-619"/>
                  <a:pt x="372597" y="3710"/>
                  <a:pt x="541719" y="0"/>
                </a:cubicBezTo>
                <a:cubicBezTo>
                  <a:pt x="710841" y="-3710"/>
                  <a:pt x="981964" y="22405"/>
                  <a:pt x="1238215" y="0"/>
                </a:cubicBezTo>
                <a:cubicBezTo>
                  <a:pt x="1494466" y="-22405"/>
                  <a:pt x="1563715" y="-29049"/>
                  <a:pt x="1831527" y="0"/>
                </a:cubicBezTo>
                <a:cubicBezTo>
                  <a:pt x="2099339" y="29049"/>
                  <a:pt x="2186654" y="-19562"/>
                  <a:pt x="2373246" y="0"/>
                </a:cubicBezTo>
                <a:cubicBezTo>
                  <a:pt x="2559838" y="19562"/>
                  <a:pt x="2819128" y="31978"/>
                  <a:pt x="3069742" y="0"/>
                </a:cubicBezTo>
                <a:cubicBezTo>
                  <a:pt x="3320356" y="-31978"/>
                  <a:pt x="3465409" y="-1669"/>
                  <a:pt x="3714646" y="0"/>
                </a:cubicBezTo>
                <a:cubicBezTo>
                  <a:pt x="3963883" y="1669"/>
                  <a:pt x="4174530" y="-13051"/>
                  <a:pt x="4359549" y="0"/>
                </a:cubicBezTo>
                <a:cubicBezTo>
                  <a:pt x="4544568" y="13051"/>
                  <a:pt x="4937467" y="108"/>
                  <a:pt x="5159230" y="0"/>
                </a:cubicBezTo>
                <a:cubicBezTo>
                  <a:pt x="5178392" y="184222"/>
                  <a:pt x="5147811" y="401530"/>
                  <a:pt x="5159230" y="590747"/>
                </a:cubicBezTo>
                <a:cubicBezTo>
                  <a:pt x="5035643" y="594894"/>
                  <a:pt x="4731413" y="608270"/>
                  <a:pt x="4617511" y="590747"/>
                </a:cubicBezTo>
                <a:cubicBezTo>
                  <a:pt x="4503609" y="573224"/>
                  <a:pt x="4340551" y="596306"/>
                  <a:pt x="4127384" y="590747"/>
                </a:cubicBezTo>
                <a:cubicBezTo>
                  <a:pt x="3914217" y="585188"/>
                  <a:pt x="3764370" y="585754"/>
                  <a:pt x="3430888" y="590747"/>
                </a:cubicBezTo>
                <a:cubicBezTo>
                  <a:pt x="3097406" y="595740"/>
                  <a:pt x="3107784" y="591213"/>
                  <a:pt x="2889169" y="590747"/>
                </a:cubicBezTo>
                <a:cubicBezTo>
                  <a:pt x="2670554" y="590281"/>
                  <a:pt x="2450149" y="582156"/>
                  <a:pt x="2192673" y="590747"/>
                </a:cubicBezTo>
                <a:cubicBezTo>
                  <a:pt x="1935197" y="599338"/>
                  <a:pt x="1789491" y="611859"/>
                  <a:pt x="1444584" y="590747"/>
                </a:cubicBezTo>
                <a:cubicBezTo>
                  <a:pt x="1099677" y="569635"/>
                  <a:pt x="1038730" y="574766"/>
                  <a:pt x="851273" y="590747"/>
                </a:cubicBezTo>
                <a:cubicBezTo>
                  <a:pt x="663816" y="606728"/>
                  <a:pt x="282612" y="576606"/>
                  <a:pt x="0" y="590747"/>
                </a:cubicBezTo>
                <a:cubicBezTo>
                  <a:pt x="-27550" y="390561"/>
                  <a:pt x="-16295" y="190296"/>
                  <a:pt x="0" y="0"/>
                </a:cubicBezTo>
                <a:close/>
              </a:path>
              <a:path w="5159230" h="590747" stroke="0" extrusionOk="0">
                <a:moveTo>
                  <a:pt x="0" y="0"/>
                </a:moveTo>
                <a:cubicBezTo>
                  <a:pt x="127264" y="11854"/>
                  <a:pt x="318492" y="29559"/>
                  <a:pt x="593311" y="0"/>
                </a:cubicBezTo>
                <a:cubicBezTo>
                  <a:pt x="868130" y="-29559"/>
                  <a:pt x="954789" y="-20466"/>
                  <a:pt x="1083438" y="0"/>
                </a:cubicBezTo>
                <a:cubicBezTo>
                  <a:pt x="1212087" y="20466"/>
                  <a:pt x="1575969" y="20326"/>
                  <a:pt x="1831527" y="0"/>
                </a:cubicBezTo>
                <a:cubicBezTo>
                  <a:pt x="2087085" y="-20326"/>
                  <a:pt x="2287154" y="-19451"/>
                  <a:pt x="2424838" y="0"/>
                </a:cubicBezTo>
                <a:cubicBezTo>
                  <a:pt x="2562522" y="19451"/>
                  <a:pt x="2765999" y="-18714"/>
                  <a:pt x="3018150" y="0"/>
                </a:cubicBezTo>
                <a:cubicBezTo>
                  <a:pt x="3270301" y="18714"/>
                  <a:pt x="3479277" y="25016"/>
                  <a:pt x="3766238" y="0"/>
                </a:cubicBezTo>
                <a:cubicBezTo>
                  <a:pt x="4053199" y="-25016"/>
                  <a:pt x="4191166" y="-10839"/>
                  <a:pt x="4307957" y="0"/>
                </a:cubicBezTo>
                <a:cubicBezTo>
                  <a:pt x="4424748" y="10839"/>
                  <a:pt x="4869738" y="35037"/>
                  <a:pt x="5159230" y="0"/>
                </a:cubicBezTo>
                <a:cubicBezTo>
                  <a:pt x="5135574" y="121777"/>
                  <a:pt x="5178138" y="310551"/>
                  <a:pt x="5159230" y="590747"/>
                </a:cubicBezTo>
                <a:cubicBezTo>
                  <a:pt x="5048564" y="593981"/>
                  <a:pt x="4888335" y="585861"/>
                  <a:pt x="4617511" y="590747"/>
                </a:cubicBezTo>
                <a:cubicBezTo>
                  <a:pt x="4346687" y="595633"/>
                  <a:pt x="4198624" y="607081"/>
                  <a:pt x="3972607" y="590747"/>
                </a:cubicBezTo>
                <a:cubicBezTo>
                  <a:pt x="3746590" y="574413"/>
                  <a:pt x="3571925" y="604737"/>
                  <a:pt x="3379296" y="590747"/>
                </a:cubicBezTo>
                <a:cubicBezTo>
                  <a:pt x="3186667" y="576757"/>
                  <a:pt x="2925382" y="592942"/>
                  <a:pt x="2631207" y="590747"/>
                </a:cubicBezTo>
                <a:cubicBezTo>
                  <a:pt x="2337032" y="588552"/>
                  <a:pt x="2253593" y="612230"/>
                  <a:pt x="1883119" y="590747"/>
                </a:cubicBezTo>
                <a:cubicBezTo>
                  <a:pt x="1512645" y="569264"/>
                  <a:pt x="1564870" y="582884"/>
                  <a:pt x="1341400" y="590747"/>
                </a:cubicBezTo>
                <a:cubicBezTo>
                  <a:pt x="1117930" y="598610"/>
                  <a:pt x="1011418" y="594878"/>
                  <a:pt x="696496" y="590747"/>
                </a:cubicBezTo>
                <a:cubicBezTo>
                  <a:pt x="381574" y="586616"/>
                  <a:pt x="222341" y="616119"/>
                  <a:pt x="0" y="590747"/>
                </a:cubicBezTo>
                <a:cubicBezTo>
                  <a:pt x="-14423" y="396001"/>
                  <a:pt x="26898" y="141726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31E4F4-8555-C630-5295-E91F175D9BD2}"/>
              </a:ext>
            </a:extLst>
          </p:cNvPr>
          <p:cNvCxnSpPr>
            <a:cxnSpLocks/>
          </p:cNvCxnSpPr>
          <p:nvPr/>
        </p:nvCxnSpPr>
        <p:spPr>
          <a:xfrm flipH="1" flipV="1">
            <a:off x="5788404" y="1946246"/>
            <a:ext cx="637563" cy="5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D97CBD-8CA9-4C2B-3818-FC9A771135EB}"/>
              </a:ext>
            </a:extLst>
          </p:cNvPr>
          <p:cNvCxnSpPr>
            <a:endCxn id="8" idx="3"/>
          </p:cNvCxnSpPr>
          <p:nvPr/>
        </p:nvCxnSpPr>
        <p:spPr>
          <a:xfrm flipH="1">
            <a:off x="5788404" y="2185749"/>
            <a:ext cx="637563" cy="59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7FAC3E-E9A0-7B06-6C19-1CFD55F23465}"/>
              </a:ext>
            </a:extLst>
          </p:cNvPr>
          <p:cNvCxnSpPr>
            <a:endCxn id="10" idx="3"/>
          </p:cNvCxnSpPr>
          <p:nvPr/>
        </p:nvCxnSpPr>
        <p:spPr>
          <a:xfrm flipH="1">
            <a:off x="5788404" y="2360852"/>
            <a:ext cx="637563" cy="107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E3B87F-321B-5081-7E4A-C595150B8B6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788405" y="2693124"/>
            <a:ext cx="637562" cy="208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241F66-4944-2399-0146-CA44AF846B75}"/>
              </a:ext>
            </a:extLst>
          </p:cNvPr>
          <p:cNvCxnSpPr>
            <a:endCxn id="16" idx="3"/>
          </p:cNvCxnSpPr>
          <p:nvPr/>
        </p:nvCxnSpPr>
        <p:spPr>
          <a:xfrm flipH="1">
            <a:off x="5788405" y="2859247"/>
            <a:ext cx="637562" cy="235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CDC5F7-9290-1620-A5A7-6C04839B571D}"/>
              </a:ext>
            </a:extLst>
          </p:cNvPr>
          <p:cNvCxnSpPr>
            <a:endCxn id="11" idx="3"/>
          </p:cNvCxnSpPr>
          <p:nvPr/>
        </p:nvCxnSpPr>
        <p:spPr>
          <a:xfrm flipH="1">
            <a:off x="5788404" y="2526634"/>
            <a:ext cx="637563" cy="16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7FB696-27D0-D8A3-18CC-91176D674ABC}"/>
              </a:ext>
            </a:extLst>
          </p:cNvPr>
          <p:cNvCxnSpPr>
            <a:endCxn id="17" idx="3"/>
          </p:cNvCxnSpPr>
          <p:nvPr/>
        </p:nvCxnSpPr>
        <p:spPr>
          <a:xfrm flipH="1">
            <a:off x="5788404" y="3569825"/>
            <a:ext cx="637563" cy="222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0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741393" y="376491"/>
            <a:ext cx="5661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URL Website: </a:t>
            </a:r>
            <a:endParaRPr lang="en-US" sz="1100"/>
          </a:p>
          <a:p>
            <a:pPr lvl="1"/>
            <a:r>
              <a:rPr lang="en-US" sz="1100">
                <a:hlinkClick r:id="rId2"/>
              </a:rPr>
              <a:t>https://carlosatestevez.github.io/</a:t>
            </a:r>
            <a:endParaRPr lang="en-US" sz="1100"/>
          </a:p>
          <a:p>
            <a:pPr lvl="1"/>
            <a:r>
              <a:rPr lang="en-US" sz="1100">
                <a:hlinkClick r:id="rId3"/>
              </a:rPr>
              <a:t>https://estevez.shinyapps.io/BeerStudyApp/</a:t>
            </a:r>
            <a:endParaRPr lang="en-US" sz="1100"/>
          </a:p>
          <a:p>
            <a:pPr lvl="1"/>
            <a:endParaRPr lang="en-US" sz="1100"/>
          </a:p>
          <a:p>
            <a:pPr lvl="1"/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E8F-FE44-7699-5D51-7362111DBB30}"/>
              </a:ext>
            </a:extLst>
          </p:cNvPr>
          <p:cNvSpPr txBox="1"/>
          <p:nvPr/>
        </p:nvSpPr>
        <p:spPr>
          <a:xfrm>
            <a:off x="6241409" y="1392152"/>
            <a:ext cx="1447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Server side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DF376-E299-23CD-422F-B3BDB2A4B5D0}"/>
              </a:ext>
            </a:extLst>
          </p:cNvPr>
          <p:cNvSpPr txBox="1"/>
          <p:nvPr/>
        </p:nvSpPr>
        <p:spPr>
          <a:xfrm>
            <a:off x="6325300" y="1710974"/>
            <a:ext cx="2592198" cy="341632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Reading beers csv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Reading breweries csv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Performing data cleansing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31E4F4-8555-C630-5295-E91F175D9BD2}"/>
              </a:ext>
            </a:extLst>
          </p:cNvPr>
          <p:cNvCxnSpPr>
            <a:cxnSpLocks/>
          </p:cNvCxnSpPr>
          <p:nvPr/>
        </p:nvCxnSpPr>
        <p:spPr>
          <a:xfrm flipH="1" flipV="1">
            <a:off x="5788404" y="1946246"/>
            <a:ext cx="637563" cy="5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ADD93D4-E013-809D-28FD-C4B6B993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18" y="1430212"/>
            <a:ext cx="5434986" cy="52205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000375-E7BB-43E3-9677-9A6B136FA690}"/>
              </a:ext>
            </a:extLst>
          </p:cNvPr>
          <p:cNvSpPr/>
          <p:nvPr/>
        </p:nvSpPr>
        <p:spPr>
          <a:xfrm>
            <a:off x="704674" y="1756752"/>
            <a:ext cx="4979407" cy="710273"/>
          </a:xfrm>
          <a:custGeom>
            <a:avLst/>
            <a:gdLst>
              <a:gd name="connsiteX0" fmla="*/ 0 w 4979407"/>
              <a:gd name="connsiteY0" fmla="*/ 0 h 710273"/>
              <a:gd name="connsiteX1" fmla="*/ 522838 w 4979407"/>
              <a:gd name="connsiteY1" fmla="*/ 0 h 710273"/>
              <a:gd name="connsiteX2" fmla="*/ 1095470 w 4979407"/>
              <a:gd name="connsiteY2" fmla="*/ 0 h 710273"/>
              <a:gd name="connsiteX3" fmla="*/ 1618307 w 4979407"/>
              <a:gd name="connsiteY3" fmla="*/ 0 h 710273"/>
              <a:gd name="connsiteX4" fmla="*/ 2290527 w 4979407"/>
              <a:gd name="connsiteY4" fmla="*/ 0 h 710273"/>
              <a:gd name="connsiteX5" fmla="*/ 2912953 w 4979407"/>
              <a:gd name="connsiteY5" fmla="*/ 0 h 710273"/>
              <a:gd name="connsiteX6" fmla="*/ 3535379 w 4979407"/>
              <a:gd name="connsiteY6" fmla="*/ 0 h 710273"/>
              <a:gd name="connsiteX7" fmla="*/ 4257393 w 4979407"/>
              <a:gd name="connsiteY7" fmla="*/ 0 h 710273"/>
              <a:gd name="connsiteX8" fmla="*/ 4979407 w 4979407"/>
              <a:gd name="connsiteY8" fmla="*/ 0 h 710273"/>
              <a:gd name="connsiteX9" fmla="*/ 4979407 w 4979407"/>
              <a:gd name="connsiteY9" fmla="*/ 333828 h 710273"/>
              <a:gd name="connsiteX10" fmla="*/ 4979407 w 4979407"/>
              <a:gd name="connsiteY10" fmla="*/ 710273 h 710273"/>
              <a:gd name="connsiteX11" fmla="*/ 4506363 w 4979407"/>
              <a:gd name="connsiteY11" fmla="*/ 710273 h 710273"/>
              <a:gd name="connsiteX12" fmla="*/ 3983526 w 4979407"/>
              <a:gd name="connsiteY12" fmla="*/ 710273 h 710273"/>
              <a:gd name="connsiteX13" fmla="*/ 3311306 w 4979407"/>
              <a:gd name="connsiteY13" fmla="*/ 710273 h 710273"/>
              <a:gd name="connsiteX14" fmla="*/ 2589292 w 4979407"/>
              <a:gd name="connsiteY14" fmla="*/ 710273 h 710273"/>
              <a:gd name="connsiteX15" fmla="*/ 2016660 w 4979407"/>
              <a:gd name="connsiteY15" fmla="*/ 710273 h 710273"/>
              <a:gd name="connsiteX16" fmla="*/ 1294646 w 4979407"/>
              <a:gd name="connsiteY16" fmla="*/ 710273 h 710273"/>
              <a:gd name="connsiteX17" fmla="*/ 771808 w 4979407"/>
              <a:gd name="connsiteY17" fmla="*/ 710273 h 710273"/>
              <a:gd name="connsiteX18" fmla="*/ 0 w 4979407"/>
              <a:gd name="connsiteY18" fmla="*/ 710273 h 710273"/>
              <a:gd name="connsiteX19" fmla="*/ 0 w 4979407"/>
              <a:gd name="connsiteY19" fmla="*/ 376445 h 710273"/>
              <a:gd name="connsiteX20" fmla="*/ 0 w 4979407"/>
              <a:gd name="connsiteY20" fmla="*/ 0 h 71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79407" h="710273" fill="none" extrusionOk="0">
                <a:moveTo>
                  <a:pt x="0" y="0"/>
                </a:moveTo>
                <a:cubicBezTo>
                  <a:pt x="169066" y="-2797"/>
                  <a:pt x="365178" y="-1098"/>
                  <a:pt x="522838" y="0"/>
                </a:cubicBezTo>
                <a:cubicBezTo>
                  <a:pt x="680498" y="1098"/>
                  <a:pt x="856703" y="18327"/>
                  <a:pt x="1095470" y="0"/>
                </a:cubicBezTo>
                <a:cubicBezTo>
                  <a:pt x="1334237" y="-18327"/>
                  <a:pt x="1498267" y="23265"/>
                  <a:pt x="1618307" y="0"/>
                </a:cubicBezTo>
                <a:cubicBezTo>
                  <a:pt x="1738347" y="-23265"/>
                  <a:pt x="2102169" y="32635"/>
                  <a:pt x="2290527" y="0"/>
                </a:cubicBezTo>
                <a:cubicBezTo>
                  <a:pt x="2478885" y="-32635"/>
                  <a:pt x="2605202" y="17555"/>
                  <a:pt x="2912953" y="0"/>
                </a:cubicBezTo>
                <a:cubicBezTo>
                  <a:pt x="3220704" y="-17555"/>
                  <a:pt x="3392624" y="-5883"/>
                  <a:pt x="3535379" y="0"/>
                </a:cubicBezTo>
                <a:cubicBezTo>
                  <a:pt x="3678134" y="5883"/>
                  <a:pt x="3916981" y="-29932"/>
                  <a:pt x="4257393" y="0"/>
                </a:cubicBezTo>
                <a:cubicBezTo>
                  <a:pt x="4597805" y="29932"/>
                  <a:pt x="4769796" y="-18844"/>
                  <a:pt x="4979407" y="0"/>
                </a:cubicBezTo>
                <a:cubicBezTo>
                  <a:pt x="4973737" y="117600"/>
                  <a:pt x="4989826" y="226836"/>
                  <a:pt x="4979407" y="333828"/>
                </a:cubicBezTo>
                <a:cubicBezTo>
                  <a:pt x="4968988" y="440820"/>
                  <a:pt x="4965337" y="558652"/>
                  <a:pt x="4979407" y="710273"/>
                </a:cubicBezTo>
                <a:cubicBezTo>
                  <a:pt x="4771713" y="688244"/>
                  <a:pt x="4666982" y="695537"/>
                  <a:pt x="4506363" y="710273"/>
                </a:cubicBezTo>
                <a:cubicBezTo>
                  <a:pt x="4345744" y="725009"/>
                  <a:pt x="4163629" y="725569"/>
                  <a:pt x="3983526" y="710273"/>
                </a:cubicBezTo>
                <a:cubicBezTo>
                  <a:pt x="3803423" y="694977"/>
                  <a:pt x="3481077" y="690039"/>
                  <a:pt x="3311306" y="710273"/>
                </a:cubicBezTo>
                <a:cubicBezTo>
                  <a:pt x="3141535" y="730507"/>
                  <a:pt x="2783232" y="732003"/>
                  <a:pt x="2589292" y="710273"/>
                </a:cubicBezTo>
                <a:cubicBezTo>
                  <a:pt x="2395352" y="688543"/>
                  <a:pt x="2252175" y="723854"/>
                  <a:pt x="2016660" y="710273"/>
                </a:cubicBezTo>
                <a:cubicBezTo>
                  <a:pt x="1781145" y="696692"/>
                  <a:pt x="1650782" y="739806"/>
                  <a:pt x="1294646" y="710273"/>
                </a:cubicBezTo>
                <a:cubicBezTo>
                  <a:pt x="938510" y="680740"/>
                  <a:pt x="937377" y="726697"/>
                  <a:pt x="771808" y="710273"/>
                </a:cubicBezTo>
                <a:cubicBezTo>
                  <a:pt x="606239" y="693849"/>
                  <a:pt x="299558" y="735146"/>
                  <a:pt x="0" y="710273"/>
                </a:cubicBezTo>
                <a:cubicBezTo>
                  <a:pt x="16344" y="591275"/>
                  <a:pt x="14840" y="516682"/>
                  <a:pt x="0" y="376445"/>
                </a:cubicBezTo>
                <a:cubicBezTo>
                  <a:pt x="-14840" y="236208"/>
                  <a:pt x="-16739" y="122432"/>
                  <a:pt x="0" y="0"/>
                </a:cubicBezTo>
                <a:close/>
              </a:path>
              <a:path w="4979407" h="710273" stroke="0" extrusionOk="0">
                <a:moveTo>
                  <a:pt x="0" y="0"/>
                </a:moveTo>
                <a:cubicBezTo>
                  <a:pt x="148044" y="18415"/>
                  <a:pt x="364876" y="-16875"/>
                  <a:pt x="572632" y="0"/>
                </a:cubicBezTo>
                <a:cubicBezTo>
                  <a:pt x="780388" y="16875"/>
                  <a:pt x="946596" y="-3665"/>
                  <a:pt x="1045675" y="0"/>
                </a:cubicBezTo>
                <a:cubicBezTo>
                  <a:pt x="1144754" y="3665"/>
                  <a:pt x="1589739" y="14492"/>
                  <a:pt x="1767689" y="0"/>
                </a:cubicBezTo>
                <a:cubicBezTo>
                  <a:pt x="1945639" y="-14492"/>
                  <a:pt x="2082962" y="10226"/>
                  <a:pt x="2340321" y="0"/>
                </a:cubicBezTo>
                <a:cubicBezTo>
                  <a:pt x="2597680" y="-10226"/>
                  <a:pt x="2709040" y="-9798"/>
                  <a:pt x="2912953" y="0"/>
                </a:cubicBezTo>
                <a:cubicBezTo>
                  <a:pt x="3116866" y="9798"/>
                  <a:pt x="3303566" y="-31076"/>
                  <a:pt x="3634967" y="0"/>
                </a:cubicBezTo>
                <a:cubicBezTo>
                  <a:pt x="3966368" y="31076"/>
                  <a:pt x="3910230" y="-12049"/>
                  <a:pt x="4157805" y="0"/>
                </a:cubicBezTo>
                <a:cubicBezTo>
                  <a:pt x="4405380" y="12049"/>
                  <a:pt x="4652257" y="18580"/>
                  <a:pt x="4979407" y="0"/>
                </a:cubicBezTo>
                <a:cubicBezTo>
                  <a:pt x="4979913" y="159074"/>
                  <a:pt x="4979860" y="209547"/>
                  <a:pt x="4979407" y="369342"/>
                </a:cubicBezTo>
                <a:cubicBezTo>
                  <a:pt x="4978954" y="529137"/>
                  <a:pt x="4964153" y="619195"/>
                  <a:pt x="4979407" y="710273"/>
                </a:cubicBezTo>
                <a:cubicBezTo>
                  <a:pt x="4828377" y="712872"/>
                  <a:pt x="4534758" y="740207"/>
                  <a:pt x="4356981" y="710273"/>
                </a:cubicBezTo>
                <a:cubicBezTo>
                  <a:pt x="4179204" y="680339"/>
                  <a:pt x="3988131" y="727050"/>
                  <a:pt x="3784349" y="710273"/>
                </a:cubicBezTo>
                <a:cubicBezTo>
                  <a:pt x="3580567" y="693496"/>
                  <a:pt x="3384663" y="697235"/>
                  <a:pt x="3062335" y="710273"/>
                </a:cubicBezTo>
                <a:cubicBezTo>
                  <a:pt x="2740007" y="723311"/>
                  <a:pt x="2538657" y="739495"/>
                  <a:pt x="2340321" y="710273"/>
                </a:cubicBezTo>
                <a:cubicBezTo>
                  <a:pt x="2141985" y="681051"/>
                  <a:pt x="2051572" y="726298"/>
                  <a:pt x="1817484" y="710273"/>
                </a:cubicBezTo>
                <a:cubicBezTo>
                  <a:pt x="1583396" y="694248"/>
                  <a:pt x="1392232" y="704014"/>
                  <a:pt x="1195058" y="710273"/>
                </a:cubicBezTo>
                <a:cubicBezTo>
                  <a:pt x="997884" y="716532"/>
                  <a:pt x="563493" y="682296"/>
                  <a:pt x="0" y="710273"/>
                </a:cubicBezTo>
                <a:cubicBezTo>
                  <a:pt x="9749" y="602350"/>
                  <a:pt x="-12803" y="518494"/>
                  <a:pt x="0" y="355137"/>
                </a:cubicBezTo>
                <a:cubicBezTo>
                  <a:pt x="12803" y="191780"/>
                  <a:pt x="10940" y="129590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E2C5D-2C1E-C04B-3C42-1C7045E9210F}"/>
              </a:ext>
            </a:extLst>
          </p:cNvPr>
          <p:cNvSpPr/>
          <p:nvPr/>
        </p:nvSpPr>
        <p:spPr>
          <a:xfrm>
            <a:off x="704673" y="2485447"/>
            <a:ext cx="4979407" cy="710273"/>
          </a:xfrm>
          <a:custGeom>
            <a:avLst/>
            <a:gdLst>
              <a:gd name="connsiteX0" fmla="*/ 0 w 4979407"/>
              <a:gd name="connsiteY0" fmla="*/ 0 h 710273"/>
              <a:gd name="connsiteX1" fmla="*/ 522838 w 4979407"/>
              <a:gd name="connsiteY1" fmla="*/ 0 h 710273"/>
              <a:gd name="connsiteX2" fmla="*/ 1095470 w 4979407"/>
              <a:gd name="connsiteY2" fmla="*/ 0 h 710273"/>
              <a:gd name="connsiteX3" fmla="*/ 1618307 w 4979407"/>
              <a:gd name="connsiteY3" fmla="*/ 0 h 710273"/>
              <a:gd name="connsiteX4" fmla="*/ 2290527 w 4979407"/>
              <a:gd name="connsiteY4" fmla="*/ 0 h 710273"/>
              <a:gd name="connsiteX5" fmla="*/ 2912953 w 4979407"/>
              <a:gd name="connsiteY5" fmla="*/ 0 h 710273"/>
              <a:gd name="connsiteX6" fmla="*/ 3535379 w 4979407"/>
              <a:gd name="connsiteY6" fmla="*/ 0 h 710273"/>
              <a:gd name="connsiteX7" fmla="*/ 4257393 w 4979407"/>
              <a:gd name="connsiteY7" fmla="*/ 0 h 710273"/>
              <a:gd name="connsiteX8" fmla="*/ 4979407 w 4979407"/>
              <a:gd name="connsiteY8" fmla="*/ 0 h 710273"/>
              <a:gd name="connsiteX9" fmla="*/ 4979407 w 4979407"/>
              <a:gd name="connsiteY9" fmla="*/ 333828 h 710273"/>
              <a:gd name="connsiteX10" fmla="*/ 4979407 w 4979407"/>
              <a:gd name="connsiteY10" fmla="*/ 710273 h 710273"/>
              <a:gd name="connsiteX11" fmla="*/ 4506363 w 4979407"/>
              <a:gd name="connsiteY11" fmla="*/ 710273 h 710273"/>
              <a:gd name="connsiteX12" fmla="*/ 3983526 w 4979407"/>
              <a:gd name="connsiteY12" fmla="*/ 710273 h 710273"/>
              <a:gd name="connsiteX13" fmla="*/ 3311306 w 4979407"/>
              <a:gd name="connsiteY13" fmla="*/ 710273 h 710273"/>
              <a:gd name="connsiteX14" fmla="*/ 2589292 w 4979407"/>
              <a:gd name="connsiteY14" fmla="*/ 710273 h 710273"/>
              <a:gd name="connsiteX15" fmla="*/ 2016660 w 4979407"/>
              <a:gd name="connsiteY15" fmla="*/ 710273 h 710273"/>
              <a:gd name="connsiteX16" fmla="*/ 1294646 w 4979407"/>
              <a:gd name="connsiteY16" fmla="*/ 710273 h 710273"/>
              <a:gd name="connsiteX17" fmla="*/ 771808 w 4979407"/>
              <a:gd name="connsiteY17" fmla="*/ 710273 h 710273"/>
              <a:gd name="connsiteX18" fmla="*/ 0 w 4979407"/>
              <a:gd name="connsiteY18" fmla="*/ 710273 h 710273"/>
              <a:gd name="connsiteX19" fmla="*/ 0 w 4979407"/>
              <a:gd name="connsiteY19" fmla="*/ 376445 h 710273"/>
              <a:gd name="connsiteX20" fmla="*/ 0 w 4979407"/>
              <a:gd name="connsiteY20" fmla="*/ 0 h 71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79407" h="710273" fill="none" extrusionOk="0">
                <a:moveTo>
                  <a:pt x="0" y="0"/>
                </a:moveTo>
                <a:cubicBezTo>
                  <a:pt x="169066" y="-2797"/>
                  <a:pt x="365178" y="-1098"/>
                  <a:pt x="522838" y="0"/>
                </a:cubicBezTo>
                <a:cubicBezTo>
                  <a:pt x="680498" y="1098"/>
                  <a:pt x="856703" y="18327"/>
                  <a:pt x="1095470" y="0"/>
                </a:cubicBezTo>
                <a:cubicBezTo>
                  <a:pt x="1334237" y="-18327"/>
                  <a:pt x="1498267" y="23265"/>
                  <a:pt x="1618307" y="0"/>
                </a:cubicBezTo>
                <a:cubicBezTo>
                  <a:pt x="1738347" y="-23265"/>
                  <a:pt x="2102169" y="32635"/>
                  <a:pt x="2290527" y="0"/>
                </a:cubicBezTo>
                <a:cubicBezTo>
                  <a:pt x="2478885" y="-32635"/>
                  <a:pt x="2605202" y="17555"/>
                  <a:pt x="2912953" y="0"/>
                </a:cubicBezTo>
                <a:cubicBezTo>
                  <a:pt x="3220704" y="-17555"/>
                  <a:pt x="3392624" y="-5883"/>
                  <a:pt x="3535379" y="0"/>
                </a:cubicBezTo>
                <a:cubicBezTo>
                  <a:pt x="3678134" y="5883"/>
                  <a:pt x="3916981" y="-29932"/>
                  <a:pt x="4257393" y="0"/>
                </a:cubicBezTo>
                <a:cubicBezTo>
                  <a:pt x="4597805" y="29932"/>
                  <a:pt x="4769796" y="-18844"/>
                  <a:pt x="4979407" y="0"/>
                </a:cubicBezTo>
                <a:cubicBezTo>
                  <a:pt x="4973737" y="117600"/>
                  <a:pt x="4989826" y="226836"/>
                  <a:pt x="4979407" y="333828"/>
                </a:cubicBezTo>
                <a:cubicBezTo>
                  <a:pt x="4968988" y="440820"/>
                  <a:pt x="4965337" y="558652"/>
                  <a:pt x="4979407" y="710273"/>
                </a:cubicBezTo>
                <a:cubicBezTo>
                  <a:pt x="4771713" y="688244"/>
                  <a:pt x="4666982" y="695537"/>
                  <a:pt x="4506363" y="710273"/>
                </a:cubicBezTo>
                <a:cubicBezTo>
                  <a:pt x="4345744" y="725009"/>
                  <a:pt x="4163629" y="725569"/>
                  <a:pt x="3983526" y="710273"/>
                </a:cubicBezTo>
                <a:cubicBezTo>
                  <a:pt x="3803423" y="694977"/>
                  <a:pt x="3481077" y="690039"/>
                  <a:pt x="3311306" y="710273"/>
                </a:cubicBezTo>
                <a:cubicBezTo>
                  <a:pt x="3141535" y="730507"/>
                  <a:pt x="2783232" y="732003"/>
                  <a:pt x="2589292" y="710273"/>
                </a:cubicBezTo>
                <a:cubicBezTo>
                  <a:pt x="2395352" y="688543"/>
                  <a:pt x="2252175" y="723854"/>
                  <a:pt x="2016660" y="710273"/>
                </a:cubicBezTo>
                <a:cubicBezTo>
                  <a:pt x="1781145" y="696692"/>
                  <a:pt x="1650782" y="739806"/>
                  <a:pt x="1294646" y="710273"/>
                </a:cubicBezTo>
                <a:cubicBezTo>
                  <a:pt x="938510" y="680740"/>
                  <a:pt x="937377" y="726697"/>
                  <a:pt x="771808" y="710273"/>
                </a:cubicBezTo>
                <a:cubicBezTo>
                  <a:pt x="606239" y="693849"/>
                  <a:pt x="299558" y="735146"/>
                  <a:pt x="0" y="710273"/>
                </a:cubicBezTo>
                <a:cubicBezTo>
                  <a:pt x="16344" y="591275"/>
                  <a:pt x="14840" y="516682"/>
                  <a:pt x="0" y="376445"/>
                </a:cubicBezTo>
                <a:cubicBezTo>
                  <a:pt x="-14840" y="236208"/>
                  <a:pt x="-16739" y="122432"/>
                  <a:pt x="0" y="0"/>
                </a:cubicBezTo>
                <a:close/>
              </a:path>
              <a:path w="4979407" h="710273" stroke="0" extrusionOk="0">
                <a:moveTo>
                  <a:pt x="0" y="0"/>
                </a:moveTo>
                <a:cubicBezTo>
                  <a:pt x="148044" y="18415"/>
                  <a:pt x="364876" y="-16875"/>
                  <a:pt x="572632" y="0"/>
                </a:cubicBezTo>
                <a:cubicBezTo>
                  <a:pt x="780388" y="16875"/>
                  <a:pt x="946596" y="-3665"/>
                  <a:pt x="1045675" y="0"/>
                </a:cubicBezTo>
                <a:cubicBezTo>
                  <a:pt x="1144754" y="3665"/>
                  <a:pt x="1589739" y="14492"/>
                  <a:pt x="1767689" y="0"/>
                </a:cubicBezTo>
                <a:cubicBezTo>
                  <a:pt x="1945639" y="-14492"/>
                  <a:pt x="2082962" y="10226"/>
                  <a:pt x="2340321" y="0"/>
                </a:cubicBezTo>
                <a:cubicBezTo>
                  <a:pt x="2597680" y="-10226"/>
                  <a:pt x="2709040" y="-9798"/>
                  <a:pt x="2912953" y="0"/>
                </a:cubicBezTo>
                <a:cubicBezTo>
                  <a:pt x="3116866" y="9798"/>
                  <a:pt x="3303566" y="-31076"/>
                  <a:pt x="3634967" y="0"/>
                </a:cubicBezTo>
                <a:cubicBezTo>
                  <a:pt x="3966368" y="31076"/>
                  <a:pt x="3910230" y="-12049"/>
                  <a:pt x="4157805" y="0"/>
                </a:cubicBezTo>
                <a:cubicBezTo>
                  <a:pt x="4405380" y="12049"/>
                  <a:pt x="4652257" y="18580"/>
                  <a:pt x="4979407" y="0"/>
                </a:cubicBezTo>
                <a:cubicBezTo>
                  <a:pt x="4979913" y="159074"/>
                  <a:pt x="4979860" y="209547"/>
                  <a:pt x="4979407" y="369342"/>
                </a:cubicBezTo>
                <a:cubicBezTo>
                  <a:pt x="4978954" y="529137"/>
                  <a:pt x="4964153" y="619195"/>
                  <a:pt x="4979407" y="710273"/>
                </a:cubicBezTo>
                <a:cubicBezTo>
                  <a:pt x="4828377" y="712872"/>
                  <a:pt x="4534758" y="740207"/>
                  <a:pt x="4356981" y="710273"/>
                </a:cubicBezTo>
                <a:cubicBezTo>
                  <a:pt x="4179204" y="680339"/>
                  <a:pt x="3988131" y="727050"/>
                  <a:pt x="3784349" y="710273"/>
                </a:cubicBezTo>
                <a:cubicBezTo>
                  <a:pt x="3580567" y="693496"/>
                  <a:pt x="3384663" y="697235"/>
                  <a:pt x="3062335" y="710273"/>
                </a:cubicBezTo>
                <a:cubicBezTo>
                  <a:pt x="2740007" y="723311"/>
                  <a:pt x="2538657" y="739495"/>
                  <a:pt x="2340321" y="710273"/>
                </a:cubicBezTo>
                <a:cubicBezTo>
                  <a:pt x="2141985" y="681051"/>
                  <a:pt x="2051572" y="726298"/>
                  <a:pt x="1817484" y="710273"/>
                </a:cubicBezTo>
                <a:cubicBezTo>
                  <a:pt x="1583396" y="694248"/>
                  <a:pt x="1392232" y="704014"/>
                  <a:pt x="1195058" y="710273"/>
                </a:cubicBezTo>
                <a:cubicBezTo>
                  <a:pt x="997884" y="716532"/>
                  <a:pt x="563493" y="682296"/>
                  <a:pt x="0" y="710273"/>
                </a:cubicBezTo>
                <a:cubicBezTo>
                  <a:pt x="9749" y="602350"/>
                  <a:pt x="-12803" y="518494"/>
                  <a:pt x="0" y="355137"/>
                </a:cubicBezTo>
                <a:cubicBezTo>
                  <a:pt x="12803" y="191780"/>
                  <a:pt x="10940" y="129590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6DB1E7-2D0F-D420-8248-DF2AC9A9699B}"/>
              </a:ext>
            </a:extLst>
          </p:cNvPr>
          <p:cNvSpPr/>
          <p:nvPr/>
        </p:nvSpPr>
        <p:spPr>
          <a:xfrm>
            <a:off x="704674" y="3254332"/>
            <a:ext cx="4979407" cy="3289081"/>
          </a:xfrm>
          <a:custGeom>
            <a:avLst/>
            <a:gdLst>
              <a:gd name="connsiteX0" fmla="*/ 0 w 4979407"/>
              <a:gd name="connsiteY0" fmla="*/ 0 h 3289081"/>
              <a:gd name="connsiteX1" fmla="*/ 672220 w 4979407"/>
              <a:gd name="connsiteY1" fmla="*/ 0 h 3289081"/>
              <a:gd name="connsiteX2" fmla="*/ 1145264 w 4979407"/>
              <a:gd name="connsiteY2" fmla="*/ 0 h 3289081"/>
              <a:gd name="connsiteX3" fmla="*/ 1717895 w 4979407"/>
              <a:gd name="connsiteY3" fmla="*/ 0 h 3289081"/>
              <a:gd name="connsiteX4" fmla="*/ 2439909 w 4979407"/>
              <a:gd name="connsiteY4" fmla="*/ 0 h 3289081"/>
              <a:gd name="connsiteX5" fmla="*/ 3062335 w 4979407"/>
              <a:gd name="connsiteY5" fmla="*/ 0 h 3289081"/>
              <a:gd name="connsiteX6" fmla="*/ 3734555 w 4979407"/>
              <a:gd name="connsiteY6" fmla="*/ 0 h 3289081"/>
              <a:gd name="connsiteX7" fmla="*/ 4307187 w 4979407"/>
              <a:gd name="connsiteY7" fmla="*/ 0 h 3289081"/>
              <a:gd name="connsiteX8" fmla="*/ 4979407 w 4979407"/>
              <a:gd name="connsiteY8" fmla="*/ 0 h 3289081"/>
              <a:gd name="connsiteX9" fmla="*/ 4979407 w 4979407"/>
              <a:gd name="connsiteY9" fmla="*/ 723598 h 3289081"/>
              <a:gd name="connsiteX10" fmla="*/ 4979407 w 4979407"/>
              <a:gd name="connsiteY10" fmla="*/ 1315632 h 3289081"/>
              <a:gd name="connsiteX11" fmla="*/ 4979407 w 4979407"/>
              <a:gd name="connsiteY11" fmla="*/ 1874776 h 3289081"/>
              <a:gd name="connsiteX12" fmla="*/ 4979407 w 4979407"/>
              <a:gd name="connsiteY12" fmla="*/ 2466811 h 3289081"/>
              <a:gd name="connsiteX13" fmla="*/ 4979407 w 4979407"/>
              <a:gd name="connsiteY13" fmla="*/ 3289081 h 3289081"/>
              <a:gd name="connsiteX14" fmla="*/ 4356981 w 4979407"/>
              <a:gd name="connsiteY14" fmla="*/ 3289081 h 3289081"/>
              <a:gd name="connsiteX15" fmla="*/ 3734555 w 4979407"/>
              <a:gd name="connsiteY15" fmla="*/ 3289081 h 3289081"/>
              <a:gd name="connsiteX16" fmla="*/ 3211718 w 4979407"/>
              <a:gd name="connsiteY16" fmla="*/ 3289081 h 3289081"/>
              <a:gd name="connsiteX17" fmla="*/ 2589292 w 4979407"/>
              <a:gd name="connsiteY17" fmla="*/ 3289081 h 3289081"/>
              <a:gd name="connsiteX18" fmla="*/ 1966866 w 4979407"/>
              <a:gd name="connsiteY18" fmla="*/ 3289081 h 3289081"/>
              <a:gd name="connsiteX19" fmla="*/ 1344440 w 4979407"/>
              <a:gd name="connsiteY19" fmla="*/ 3289081 h 3289081"/>
              <a:gd name="connsiteX20" fmla="*/ 722014 w 4979407"/>
              <a:gd name="connsiteY20" fmla="*/ 3289081 h 3289081"/>
              <a:gd name="connsiteX21" fmla="*/ 0 w 4979407"/>
              <a:gd name="connsiteY21" fmla="*/ 3289081 h 3289081"/>
              <a:gd name="connsiteX22" fmla="*/ 0 w 4979407"/>
              <a:gd name="connsiteY22" fmla="*/ 2598374 h 3289081"/>
              <a:gd name="connsiteX23" fmla="*/ 0 w 4979407"/>
              <a:gd name="connsiteY23" fmla="*/ 1907667 h 3289081"/>
              <a:gd name="connsiteX24" fmla="*/ 0 w 4979407"/>
              <a:gd name="connsiteY24" fmla="*/ 1216960 h 3289081"/>
              <a:gd name="connsiteX25" fmla="*/ 0 w 4979407"/>
              <a:gd name="connsiteY25" fmla="*/ 0 h 32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79407" h="3289081" fill="none" extrusionOk="0">
                <a:moveTo>
                  <a:pt x="0" y="0"/>
                </a:moveTo>
                <a:cubicBezTo>
                  <a:pt x="204787" y="-6923"/>
                  <a:pt x="524658" y="-13963"/>
                  <a:pt x="672220" y="0"/>
                </a:cubicBezTo>
                <a:cubicBezTo>
                  <a:pt x="819782" y="13963"/>
                  <a:pt x="910601" y="-15036"/>
                  <a:pt x="1145264" y="0"/>
                </a:cubicBezTo>
                <a:cubicBezTo>
                  <a:pt x="1379927" y="15036"/>
                  <a:pt x="1562999" y="-3910"/>
                  <a:pt x="1717895" y="0"/>
                </a:cubicBezTo>
                <a:cubicBezTo>
                  <a:pt x="1872791" y="3910"/>
                  <a:pt x="2271391" y="-17117"/>
                  <a:pt x="2439909" y="0"/>
                </a:cubicBezTo>
                <a:cubicBezTo>
                  <a:pt x="2608427" y="17117"/>
                  <a:pt x="2752863" y="26462"/>
                  <a:pt x="3062335" y="0"/>
                </a:cubicBezTo>
                <a:cubicBezTo>
                  <a:pt x="3371807" y="-26462"/>
                  <a:pt x="3468430" y="23614"/>
                  <a:pt x="3734555" y="0"/>
                </a:cubicBezTo>
                <a:cubicBezTo>
                  <a:pt x="4000680" y="-23614"/>
                  <a:pt x="4126180" y="-21865"/>
                  <a:pt x="4307187" y="0"/>
                </a:cubicBezTo>
                <a:cubicBezTo>
                  <a:pt x="4488194" y="21865"/>
                  <a:pt x="4698328" y="16148"/>
                  <a:pt x="4979407" y="0"/>
                </a:cubicBezTo>
                <a:cubicBezTo>
                  <a:pt x="4951416" y="328995"/>
                  <a:pt x="4962084" y="392568"/>
                  <a:pt x="4979407" y="723598"/>
                </a:cubicBezTo>
                <a:cubicBezTo>
                  <a:pt x="4996730" y="1054628"/>
                  <a:pt x="4985654" y="1163455"/>
                  <a:pt x="4979407" y="1315632"/>
                </a:cubicBezTo>
                <a:cubicBezTo>
                  <a:pt x="4973160" y="1467809"/>
                  <a:pt x="4987046" y="1741740"/>
                  <a:pt x="4979407" y="1874776"/>
                </a:cubicBezTo>
                <a:cubicBezTo>
                  <a:pt x="4971768" y="2007812"/>
                  <a:pt x="4964696" y="2259673"/>
                  <a:pt x="4979407" y="2466811"/>
                </a:cubicBezTo>
                <a:cubicBezTo>
                  <a:pt x="4994118" y="2673950"/>
                  <a:pt x="4957550" y="2948938"/>
                  <a:pt x="4979407" y="3289081"/>
                </a:cubicBezTo>
                <a:cubicBezTo>
                  <a:pt x="4848196" y="3265083"/>
                  <a:pt x="4526189" y="3260224"/>
                  <a:pt x="4356981" y="3289081"/>
                </a:cubicBezTo>
                <a:cubicBezTo>
                  <a:pt x="4187773" y="3317938"/>
                  <a:pt x="4010164" y="3296161"/>
                  <a:pt x="3734555" y="3289081"/>
                </a:cubicBezTo>
                <a:cubicBezTo>
                  <a:pt x="3458946" y="3282001"/>
                  <a:pt x="3411356" y="3295118"/>
                  <a:pt x="3211718" y="3289081"/>
                </a:cubicBezTo>
                <a:cubicBezTo>
                  <a:pt x="3012080" y="3283044"/>
                  <a:pt x="2873710" y="3303896"/>
                  <a:pt x="2589292" y="3289081"/>
                </a:cubicBezTo>
                <a:cubicBezTo>
                  <a:pt x="2304874" y="3274266"/>
                  <a:pt x="2100240" y="3287212"/>
                  <a:pt x="1966866" y="3289081"/>
                </a:cubicBezTo>
                <a:cubicBezTo>
                  <a:pt x="1833492" y="3290950"/>
                  <a:pt x="1645357" y="3294792"/>
                  <a:pt x="1344440" y="3289081"/>
                </a:cubicBezTo>
                <a:cubicBezTo>
                  <a:pt x="1043523" y="3283370"/>
                  <a:pt x="926566" y="3298250"/>
                  <a:pt x="722014" y="3289081"/>
                </a:cubicBezTo>
                <a:cubicBezTo>
                  <a:pt x="517462" y="3279912"/>
                  <a:pt x="346840" y="3319837"/>
                  <a:pt x="0" y="3289081"/>
                </a:cubicBezTo>
                <a:cubicBezTo>
                  <a:pt x="-34207" y="2988657"/>
                  <a:pt x="-20200" y="2920125"/>
                  <a:pt x="0" y="2598374"/>
                </a:cubicBezTo>
                <a:cubicBezTo>
                  <a:pt x="20200" y="2276623"/>
                  <a:pt x="3982" y="2231874"/>
                  <a:pt x="0" y="1907667"/>
                </a:cubicBezTo>
                <a:cubicBezTo>
                  <a:pt x="-3982" y="1583460"/>
                  <a:pt x="3409" y="1508107"/>
                  <a:pt x="0" y="1216960"/>
                </a:cubicBezTo>
                <a:cubicBezTo>
                  <a:pt x="-3409" y="925813"/>
                  <a:pt x="1783" y="325743"/>
                  <a:pt x="0" y="0"/>
                </a:cubicBezTo>
                <a:close/>
              </a:path>
              <a:path w="4979407" h="3289081" stroke="0" extrusionOk="0">
                <a:moveTo>
                  <a:pt x="0" y="0"/>
                </a:moveTo>
                <a:cubicBezTo>
                  <a:pt x="148044" y="18415"/>
                  <a:pt x="364876" y="-16875"/>
                  <a:pt x="572632" y="0"/>
                </a:cubicBezTo>
                <a:cubicBezTo>
                  <a:pt x="780388" y="16875"/>
                  <a:pt x="946596" y="-3665"/>
                  <a:pt x="1045675" y="0"/>
                </a:cubicBezTo>
                <a:cubicBezTo>
                  <a:pt x="1144754" y="3665"/>
                  <a:pt x="1589739" y="14492"/>
                  <a:pt x="1767689" y="0"/>
                </a:cubicBezTo>
                <a:cubicBezTo>
                  <a:pt x="1945639" y="-14492"/>
                  <a:pt x="2082962" y="10226"/>
                  <a:pt x="2340321" y="0"/>
                </a:cubicBezTo>
                <a:cubicBezTo>
                  <a:pt x="2597680" y="-10226"/>
                  <a:pt x="2709040" y="-9798"/>
                  <a:pt x="2912953" y="0"/>
                </a:cubicBezTo>
                <a:cubicBezTo>
                  <a:pt x="3116866" y="9798"/>
                  <a:pt x="3303566" y="-31076"/>
                  <a:pt x="3634967" y="0"/>
                </a:cubicBezTo>
                <a:cubicBezTo>
                  <a:pt x="3966368" y="31076"/>
                  <a:pt x="3910230" y="-12049"/>
                  <a:pt x="4157805" y="0"/>
                </a:cubicBezTo>
                <a:cubicBezTo>
                  <a:pt x="4405380" y="12049"/>
                  <a:pt x="4652257" y="18580"/>
                  <a:pt x="4979407" y="0"/>
                </a:cubicBezTo>
                <a:cubicBezTo>
                  <a:pt x="5007178" y="183041"/>
                  <a:pt x="4963119" y="386083"/>
                  <a:pt x="4979407" y="723598"/>
                </a:cubicBezTo>
                <a:cubicBezTo>
                  <a:pt x="4995695" y="1061113"/>
                  <a:pt x="5003105" y="1128220"/>
                  <a:pt x="4979407" y="1315632"/>
                </a:cubicBezTo>
                <a:cubicBezTo>
                  <a:pt x="4955709" y="1503044"/>
                  <a:pt x="4985483" y="1754955"/>
                  <a:pt x="4979407" y="1973449"/>
                </a:cubicBezTo>
                <a:cubicBezTo>
                  <a:pt x="4973331" y="2191943"/>
                  <a:pt x="4990746" y="2520191"/>
                  <a:pt x="4979407" y="2664156"/>
                </a:cubicBezTo>
                <a:cubicBezTo>
                  <a:pt x="4968068" y="2808121"/>
                  <a:pt x="5000491" y="3143376"/>
                  <a:pt x="4979407" y="3289081"/>
                </a:cubicBezTo>
                <a:cubicBezTo>
                  <a:pt x="4812578" y="3268107"/>
                  <a:pt x="4494497" y="3263658"/>
                  <a:pt x="4356981" y="3289081"/>
                </a:cubicBezTo>
                <a:cubicBezTo>
                  <a:pt x="4219465" y="3314504"/>
                  <a:pt x="4071768" y="3305871"/>
                  <a:pt x="3834143" y="3289081"/>
                </a:cubicBezTo>
                <a:cubicBezTo>
                  <a:pt x="3596518" y="3272291"/>
                  <a:pt x="3402939" y="3276564"/>
                  <a:pt x="3211718" y="3289081"/>
                </a:cubicBezTo>
                <a:cubicBezTo>
                  <a:pt x="3020497" y="3301598"/>
                  <a:pt x="2766203" y="3321708"/>
                  <a:pt x="2489704" y="3289081"/>
                </a:cubicBezTo>
                <a:cubicBezTo>
                  <a:pt x="2213205" y="3256454"/>
                  <a:pt x="2102881" y="3277594"/>
                  <a:pt x="1867278" y="3289081"/>
                </a:cubicBezTo>
                <a:cubicBezTo>
                  <a:pt x="1631675" y="3300568"/>
                  <a:pt x="1491153" y="3311793"/>
                  <a:pt x="1394234" y="3289081"/>
                </a:cubicBezTo>
                <a:cubicBezTo>
                  <a:pt x="1297315" y="3266369"/>
                  <a:pt x="1084625" y="3268577"/>
                  <a:pt x="871396" y="3289081"/>
                </a:cubicBezTo>
                <a:cubicBezTo>
                  <a:pt x="658167" y="3309585"/>
                  <a:pt x="264550" y="3263006"/>
                  <a:pt x="0" y="3289081"/>
                </a:cubicBezTo>
                <a:cubicBezTo>
                  <a:pt x="-10267" y="3012185"/>
                  <a:pt x="782" y="2870600"/>
                  <a:pt x="0" y="2631265"/>
                </a:cubicBezTo>
                <a:cubicBezTo>
                  <a:pt x="-782" y="2391930"/>
                  <a:pt x="-12794" y="2226561"/>
                  <a:pt x="0" y="1973449"/>
                </a:cubicBezTo>
                <a:cubicBezTo>
                  <a:pt x="12794" y="1720337"/>
                  <a:pt x="16067" y="1650596"/>
                  <a:pt x="0" y="1348523"/>
                </a:cubicBezTo>
                <a:cubicBezTo>
                  <a:pt x="-16067" y="1046450"/>
                  <a:pt x="-26175" y="1029161"/>
                  <a:pt x="0" y="789379"/>
                </a:cubicBezTo>
                <a:cubicBezTo>
                  <a:pt x="26175" y="549597"/>
                  <a:pt x="-31894" y="315151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7D430B-A633-CE93-DAA2-E3F9ED8AD5FD}"/>
              </a:ext>
            </a:extLst>
          </p:cNvPr>
          <p:cNvCxnSpPr>
            <a:endCxn id="12" idx="3"/>
          </p:cNvCxnSpPr>
          <p:nvPr/>
        </p:nvCxnSpPr>
        <p:spPr>
          <a:xfrm flipH="1">
            <a:off x="5684080" y="2172749"/>
            <a:ext cx="741887" cy="66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5E2A25-F37B-9764-606B-FEA92543CCED}"/>
              </a:ext>
            </a:extLst>
          </p:cNvPr>
          <p:cNvCxnSpPr/>
          <p:nvPr/>
        </p:nvCxnSpPr>
        <p:spPr>
          <a:xfrm flipH="1">
            <a:off x="5684080" y="2337977"/>
            <a:ext cx="741887" cy="19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7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1FD5B6-CB23-5937-E7DA-87CD714F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6" y="1371600"/>
            <a:ext cx="5343788" cy="5306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741393" y="376491"/>
            <a:ext cx="5661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URL Website: </a:t>
            </a:r>
            <a:endParaRPr lang="en-US" sz="1100"/>
          </a:p>
          <a:p>
            <a:pPr lvl="1"/>
            <a:r>
              <a:rPr lang="en-US" sz="1100">
                <a:hlinkClick r:id="rId3"/>
              </a:rPr>
              <a:t>https://carlosatestevez.github.io/</a:t>
            </a:r>
            <a:endParaRPr lang="en-US" sz="1100"/>
          </a:p>
          <a:p>
            <a:pPr lvl="1"/>
            <a:r>
              <a:rPr lang="en-US" sz="1100">
                <a:hlinkClick r:id="rId4"/>
              </a:rPr>
              <a:t>https://estevez.shinyapps.io/BeerStudyApp/</a:t>
            </a:r>
            <a:endParaRPr lang="en-US" sz="1100"/>
          </a:p>
          <a:p>
            <a:pPr lvl="1"/>
            <a:endParaRPr lang="en-US" sz="1100"/>
          </a:p>
          <a:p>
            <a:pPr lvl="1"/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E8F-FE44-7699-5D51-7362111DBB30}"/>
              </a:ext>
            </a:extLst>
          </p:cNvPr>
          <p:cNvSpPr txBox="1"/>
          <p:nvPr/>
        </p:nvSpPr>
        <p:spPr>
          <a:xfrm>
            <a:off x="6241409" y="1392152"/>
            <a:ext cx="1447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Server side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DF376-E299-23CD-422F-B3BDB2A4B5D0}"/>
              </a:ext>
            </a:extLst>
          </p:cNvPr>
          <p:cNvSpPr txBox="1"/>
          <p:nvPr/>
        </p:nvSpPr>
        <p:spPr>
          <a:xfrm>
            <a:off x="6325300" y="1710974"/>
            <a:ext cx="2592198" cy="5293757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Plotting IBU using render plot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Call function to read beer csv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Call function to read breweries 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 check if the user has set the DC flag and call the function for performing data cleansing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 validate if the user has selected a specific state to filter the values according to the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 check the type of plot selected by the user and plot the data. We also set the different parameters for </a:t>
            </a:r>
            <a:r>
              <a:rPr lang="en-US" sz="1050" dirty="0" err="1"/>
              <a:t>ggplot</a:t>
            </a:r>
            <a:r>
              <a:rPr lang="en-US" sz="1050" dirty="0"/>
              <a:t> like fill and bins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 pretty much do the same thing for ABV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00375-E7BB-43E3-9677-9A6B136FA690}"/>
              </a:ext>
            </a:extLst>
          </p:cNvPr>
          <p:cNvSpPr/>
          <p:nvPr/>
        </p:nvSpPr>
        <p:spPr>
          <a:xfrm>
            <a:off x="756262" y="1479939"/>
            <a:ext cx="4979407" cy="231035"/>
          </a:xfrm>
          <a:custGeom>
            <a:avLst/>
            <a:gdLst>
              <a:gd name="connsiteX0" fmla="*/ 0 w 4979407"/>
              <a:gd name="connsiteY0" fmla="*/ 0 h 231035"/>
              <a:gd name="connsiteX1" fmla="*/ 522838 w 4979407"/>
              <a:gd name="connsiteY1" fmla="*/ 0 h 231035"/>
              <a:gd name="connsiteX2" fmla="*/ 1195058 w 4979407"/>
              <a:gd name="connsiteY2" fmla="*/ 0 h 231035"/>
              <a:gd name="connsiteX3" fmla="*/ 1767689 w 4979407"/>
              <a:gd name="connsiteY3" fmla="*/ 0 h 231035"/>
              <a:gd name="connsiteX4" fmla="*/ 2290527 w 4979407"/>
              <a:gd name="connsiteY4" fmla="*/ 0 h 231035"/>
              <a:gd name="connsiteX5" fmla="*/ 2962747 w 4979407"/>
              <a:gd name="connsiteY5" fmla="*/ 0 h 231035"/>
              <a:gd name="connsiteX6" fmla="*/ 3585173 w 4979407"/>
              <a:gd name="connsiteY6" fmla="*/ 0 h 231035"/>
              <a:gd name="connsiteX7" fmla="*/ 4207599 w 4979407"/>
              <a:gd name="connsiteY7" fmla="*/ 0 h 231035"/>
              <a:gd name="connsiteX8" fmla="*/ 4979407 w 4979407"/>
              <a:gd name="connsiteY8" fmla="*/ 0 h 231035"/>
              <a:gd name="connsiteX9" fmla="*/ 4979407 w 4979407"/>
              <a:gd name="connsiteY9" fmla="*/ 231035 h 231035"/>
              <a:gd name="connsiteX10" fmla="*/ 4456569 w 4979407"/>
              <a:gd name="connsiteY10" fmla="*/ 231035 h 231035"/>
              <a:gd name="connsiteX11" fmla="*/ 3983526 w 4979407"/>
              <a:gd name="connsiteY11" fmla="*/ 231035 h 231035"/>
              <a:gd name="connsiteX12" fmla="*/ 3311306 w 4979407"/>
              <a:gd name="connsiteY12" fmla="*/ 231035 h 231035"/>
              <a:gd name="connsiteX13" fmla="*/ 2788468 w 4979407"/>
              <a:gd name="connsiteY13" fmla="*/ 231035 h 231035"/>
              <a:gd name="connsiteX14" fmla="*/ 2116248 w 4979407"/>
              <a:gd name="connsiteY14" fmla="*/ 231035 h 231035"/>
              <a:gd name="connsiteX15" fmla="*/ 1394234 w 4979407"/>
              <a:gd name="connsiteY15" fmla="*/ 231035 h 231035"/>
              <a:gd name="connsiteX16" fmla="*/ 821602 w 4979407"/>
              <a:gd name="connsiteY16" fmla="*/ 231035 h 231035"/>
              <a:gd name="connsiteX17" fmla="*/ 0 w 4979407"/>
              <a:gd name="connsiteY17" fmla="*/ 231035 h 231035"/>
              <a:gd name="connsiteX18" fmla="*/ 0 w 4979407"/>
              <a:gd name="connsiteY18" fmla="*/ 0 h 231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79407" h="231035" fill="none" extrusionOk="0">
                <a:moveTo>
                  <a:pt x="0" y="0"/>
                </a:moveTo>
                <a:cubicBezTo>
                  <a:pt x="237378" y="-24799"/>
                  <a:pt x="281253" y="-11721"/>
                  <a:pt x="522838" y="0"/>
                </a:cubicBezTo>
                <a:cubicBezTo>
                  <a:pt x="764423" y="11721"/>
                  <a:pt x="940491" y="23010"/>
                  <a:pt x="1195058" y="0"/>
                </a:cubicBezTo>
                <a:cubicBezTo>
                  <a:pt x="1449625" y="-23010"/>
                  <a:pt x="1529647" y="18768"/>
                  <a:pt x="1767689" y="0"/>
                </a:cubicBezTo>
                <a:cubicBezTo>
                  <a:pt x="2005731" y="-18768"/>
                  <a:pt x="2163099" y="21791"/>
                  <a:pt x="2290527" y="0"/>
                </a:cubicBezTo>
                <a:cubicBezTo>
                  <a:pt x="2417955" y="-21791"/>
                  <a:pt x="2774389" y="32635"/>
                  <a:pt x="2962747" y="0"/>
                </a:cubicBezTo>
                <a:cubicBezTo>
                  <a:pt x="3151105" y="-32635"/>
                  <a:pt x="3277422" y="17555"/>
                  <a:pt x="3585173" y="0"/>
                </a:cubicBezTo>
                <a:cubicBezTo>
                  <a:pt x="3892924" y="-17555"/>
                  <a:pt x="4064844" y="-5883"/>
                  <a:pt x="4207599" y="0"/>
                </a:cubicBezTo>
                <a:cubicBezTo>
                  <a:pt x="4350354" y="5883"/>
                  <a:pt x="4741716" y="-22189"/>
                  <a:pt x="4979407" y="0"/>
                </a:cubicBezTo>
                <a:cubicBezTo>
                  <a:pt x="4974738" y="55272"/>
                  <a:pt x="4990050" y="164106"/>
                  <a:pt x="4979407" y="231035"/>
                </a:cubicBezTo>
                <a:cubicBezTo>
                  <a:pt x="4736426" y="212899"/>
                  <a:pt x="4638680" y="218257"/>
                  <a:pt x="4456569" y="231035"/>
                </a:cubicBezTo>
                <a:cubicBezTo>
                  <a:pt x="4274458" y="243813"/>
                  <a:pt x="4160540" y="250911"/>
                  <a:pt x="3983526" y="231035"/>
                </a:cubicBezTo>
                <a:cubicBezTo>
                  <a:pt x="3806512" y="211159"/>
                  <a:pt x="3525229" y="263146"/>
                  <a:pt x="3311306" y="231035"/>
                </a:cubicBezTo>
                <a:cubicBezTo>
                  <a:pt x="3097383" y="198924"/>
                  <a:pt x="2976680" y="252892"/>
                  <a:pt x="2788468" y="231035"/>
                </a:cubicBezTo>
                <a:cubicBezTo>
                  <a:pt x="2600256" y="209178"/>
                  <a:pt x="2286019" y="210801"/>
                  <a:pt x="2116248" y="231035"/>
                </a:cubicBezTo>
                <a:cubicBezTo>
                  <a:pt x="1946477" y="251269"/>
                  <a:pt x="1588174" y="252765"/>
                  <a:pt x="1394234" y="231035"/>
                </a:cubicBezTo>
                <a:cubicBezTo>
                  <a:pt x="1200294" y="209305"/>
                  <a:pt x="1057117" y="244616"/>
                  <a:pt x="821602" y="231035"/>
                </a:cubicBezTo>
                <a:cubicBezTo>
                  <a:pt x="586087" y="217454"/>
                  <a:pt x="308492" y="220377"/>
                  <a:pt x="0" y="231035"/>
                </a:cubicBezTo>
                <a:cubicBezTo>
                  <a:pt x="7005" y="161942"/>
                  <a:pt x="-4676" y="77354"/>
                  <a:pt x="0" y="0"/>
                </a:cubicBezTo>
                <a:close/>
              </a:path>
              <a:path w="4979407" h="231035" stroke="0" extrusionOk="0">
                <a:moveTo>
                  <a:pt x="0" y="0"/>
                </a:moveTo>
                <a:cubicBezTo>
                  <a:pt x="148044" y="18415"/>
                  <a:pt x="364876" y="-16875"/>
                  <a:pt x="572632" y="0"/>
                </a:cubicBezTo>
                <a:cubicBezTo>
                  <a:pt x="780388" y="16875"/>
                  <a:pt x="946596" y="-3665"/>
                  <a:pt x="1045675" y="0"/>
                </a:cubicBezTo>
                <a:cubicBezTo>
                  <a:pt x="1144754" y="3665"/>
                  <a:pt x="1589739" y="14492"/>
                  <a:pt x="1767689" y="0"/>
                </a:cubicBezTo>
                <a:cubicBezTo>
                  <a:pt x="1945639" y="-14492"/>
                  <a:pt x="2082962" y="10226"/>
                  <a:pt x="2340321" y="0"/>
                </a:cubicBezTo>
                <a:cubicBezTo>
                  <a:pt x="2597680" y="-10226"/>
                  <a:pt x="2709040" y="-9798"/>
                  <a:pt x="2912953" y="0"/>
                </a:cubicBezTo>
                <a:cubicBezTo>
                  <a:pt x="3116866" y="9798"/>
                  <a:pt x="3303566" y="-31076"/>
                  <a:pt x="3634967" y="0"/>
                </a:cubicBezTo>
                <a:cubicBezTo>
                  <a:pt x="3966368" y="31076"/>
                  <a:pt x="3910230" y="-12049"/>
                  <a:pt x="4157805" y="0"/>
                </a:cubicBezTo>
                <a:cubicBezTo>
                  <a:pt x="4405380" y="12049"/>
                  <a:pt x="4652257" y="18580"/>
                  <a:pt x="4979407" y="0"/>
                </a:cubicBezTo>
                <a:cubicBezTo>
                  <a:pt x="4989072" y="59482"/>
                  <a:pt x="4983098" y="151779"/>
                  <a:pt x="4979407" y="231035"/>
                </a:cubicBezTo>
                <a:cubicBezTo>
                  <a:pt x="4848304" y="226481"/>
                  <a:pt x="4582755" y="245568"/>
                  <a:pt x="4456569" y="231035"/>
                </a:cubicBezTo>
                <a:cubicBezTo>
                  <a:pt x="4330383" y="216502"/>
                  <a:pt x="4011920" y="260969"/>
                  <a:pt x="3834143" y="231035"/>
                </a:cubicBezTo>
                <a:cubicBezTo>
                  <a:pt x="3656366" y="201101"/>
                  <a:pt x="3462376" y="243049"/>
                  <a:pt x="3261512" y="231035"/>
                </a:cubicBezTo>
                <a:cubicBezTo>
                  <a:pt x="3060648" y="219021"/>
                  <a:pt x="2861826" y="217997"/>
                  <a:pt x="2539498" y="231035"/>
                </a:cubicBezTo>
                <a:cubicBezTo>
                  <a:pt x="2217170" y="244073"/>
                  <a:pt x="2015820" y="260257"/>
                  <a:pt x="1817484" y="231035"/>
                </a:cubicBezTo>
                <a:cubicBezTo>
                  <a:pt x="1619148" y="201813"/>
                  <a:pt x="1532271" y="247825"/>
                  <a:pt x="1294646" y="231035"/>
                </a:cubicBezTo>
                <a:cubicBezTo>
                  <a:pt x="1057021" y="214245"/>
                  <a:pt x="869394" y="224776"/>
                  <a:pt x="672220" y="231035"/>
                </a:cubicBezTo>
                <a:cubicBezTo>
                  <a:pt x="475046" y="237294"/>
                  <a:pt x="304410" y="243884"/>
                  <a:pt x="0" y="231035"/>
                </a:cubicBezTo>
                <a:cubicBezTo>
                  <a:pt x="-5667" y="126678"/>
                  <a:pt x="9856" y="89330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7D430B-A633-CE93-DAA2-E3F9ED8AD5F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5735669" y="1595457"/>
            <a:ext cx="774188" cy="26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C9D56-24C4-217D-9266-1C768BDCCCE0}"/>
              </a:ext>
            </a:extLst>
          </p:cNvPr>
          <p:cNvSpPr/>
          <p:nvPr/>
        </p:nvSpPr>
        <p:spPr>
          <a:xfrm>
            <a:off x="756262" y="1778917"/>
            <a:ext cx="4979407" cy="378739"/>
          </a:xfrm>
          <a:custGeom>
            <a:avLst/>
            <a:gdLst>
              <a:gd name="connsiteX0" fmla="*/ 0 w 4979407"/>
              <a:gd name="connsiteY0" fmla="*/ 0 h 378739"/>
              <a:gd name="connsiteX1" fmla="*/ 522838 w 4979407"/>
              <a:gd name="connsiteY1" fmla="*/ 0 h 378739"/>
              <a:gd name="connsiteX2" fmla="*/ 1195058 w 4979407"/>
              <a:gd name="connsiteY2" fmla="*/ 0 h 378739"/>
              <a:gd name="connsiteX3" fmla="*/ 1767689 w 4979407"/>
              <a:gd name="connsiteY3" fmla="*/ 0 h 378739"/>
              <a:gd name="connsiteX4" fmla="*/ 2290527 w 4979407"/>
              <a:gd name="connsiteY4" fmla="*/ 0 h 378739"/>
              <a:gd name="connsiteX5" fmla="*/ 2962747 w 4979407"/>
              <a:gd name="connsiteY5" fmla="*/ 0 h 378739"/>
              <a:gd name="connsiteX6" fmla="*/ 3585173 w 4979407"/>
              <a:gd name="connsiteY6" fmla="*/ 0 h 378739"/>
              <a:gd name="connsiteX7" fmla="*/ 4207599 w 4979407"/>
              <a:gd name="connsiteY7" fmla="*/ 0 h 378739"/>
              <a:gd name="connsiteX8" fmla="*/ 4979407 w 4979407"/>
              <a:gd name="connsiteY8" fmla="*/ 0 h 378739"/>
              <a:gd name="connsiteX9" fmla="*/ 4979407 w 4979407"/>
              <a:gd name="connsiteY9" fmla="*/ 378739 h 378739"/>
              <a:gd name="connsiteX10" fmla="*/ 4456569 w 4979407"/>
              <a:gd name="connsiteY10" fmla="*/ 378739 h 378739"/>
              <a:gd name="connsiteX11" fmla="*/ 3983526 w 4979407"/>
              <a:gd name="connsiteY11" fmla="*/ 378739 h 378739"/>
              <a:gd name="connsiteX12" fmla="*/ 3311306 w 4979407"/>
              <a:gd name="connsiteY12" fmla="*/ 378739 h 378739"/>
              <a:gd name="connsiteX13" fmla="*/ 2788468 w 4979407"/>
              <a:gd name="connsiteY13" fmla="*/ 378739 h 378739"/>
              <a:gd name="connsiteX14" fmla="*/ 2116248 w 4979407"/>
              <a:gd name="connsiteY14" fmla="*/ 378739 h 378739"/>
              <a:gd name="connsiteX15" fmla="*/ 1394234 w 4979407"/>
              <a:gd name="connsiteY15" fmla="*/ 378739 h 378739"/>
              <a:gd name="connsiteX16" fmla="*/ 821602 w 4979407"/>
              <a:gd name="connsiteY16" fmla="*/ 378739 h 378739"/>
              <a:gd name="connsiteX17" fmla="*/ 0 w 4979407"/>
              <a:gd name="connsiteY17" fmla="*/ 378739 h 378739"/>
              <a:gd name="connsiteX18" fmla="*/ 0 w 4979407"/>
              <a:gd name="connsiteY18" fmla="*/ 0 h 37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79407" h="378739" fill="none" extrusionOk="0">
                <a:moveTo>
                  <a:pt x="0" y="0"/>
                </a:moveTo>
                <a:cubicBezTo>
                  <a:pt x="237378" y="-24799"/>
                  <a:pt x="281253" y="-11721"/>
                  <a:pt x="522838" y="0"/>
                </a:cubicBezTo>
                <a:cubicBezTo>
                  <a:pt x="764423" y="11721"/>
                  <a:pt x="940491" y="23010"/>
                  <a:pt x="1195058" y="0"/>
                </a:cubicBezTo>
                <a:cubicBezTo>
                  <a:pt x="1449625" y="-23010"/>
                  <a:pt x="1529647" y="18768"/>
                  <a:pt x="1767689" y="0"/>
                </a:cubicBezTo>
                <a:cubicBezTo>
                  <a:pt x="2005731" y="-18768"/>
                  <a:pt x="2163099" y="21791"/>
                  <a:pt x="2290527" y="0"/>
                </a:cubicBezTo>
                <a:cubicBezTo>
                  <a:pt x="2417955" y="-21791"/>
                  <a:pt x="2774389" y="32635"/>
                  <a:pt x="2962747" y="0"/>
                </a:cubicBezTo>
                <a:cubicBezTo>
                  <a:pt x="3151105" y="-32635"/>
                  <a:pt x="3277422" y="17555"/>
                  <a:pt x="3585173" y="0"/>
                </a:cubicBezTo>
                <a:cubicBezTo>
                  <a:pt x="3892924" y="-17555"/>
                  <a:pt x="4064844" y="-5883"/>
                  <a:pt x="4207599" y="0"/>
                </a:cubicBezTo>
                <a:cubicBezTo>
                  <a:pt x="4350354" y="5883"/>
                  <a:pt x="4741716" y="-22189"/>
                  <a:pt x="4979407" y="0"/>
                </a:cubicBezTo>
                <a:cubicBezTo>
                  <a:pt x="4988109" y="158849"/>
                  <a:pt x="4962187" y="299694"/>
                  <a:pt x="4979407" y="378739"/>
                </a:cubicBezTo>
                <a:cubicBezTo>
                  <a:pt x="4736426" y="360603"/>
                  <a:pt x="4638680" y="365961"/>
                  <a:pt x="4456569" y="378739"/>
                </a:cubicBezTo>
                <a:cubicBezTo>
                  <a:pt x="4274458" y="391517"/>
                  <a:pt x="4160540" y="398615"/>
                  <a:pt x="3983526" y="378739"/>
                </a:cubicBezTo>
                <a:cubicBezTo>
                  <a:pt x="3806512" y="358863"/>
                  <a:pt x="3525229" y="410850"/>
                  <a:pt x="3311306" y="378739"/>
                </a:cubicBezTo>
                <a:cubicBezTo>
                  <a:pt x="3097383" y="346628"/>
                  <a:pt x="2976680" y="400596"/>
                  <a:pt x="2788468" y="378739"/>
                </a:cubicBezTo>
                <a:cubicBezTo>
                  <a:pt x="2600256" y="356882"/>
                  <a:pt x="2286019" y="358505"/>
                  <a:pt x="2116248" y="378739"/>
                </a:cubicBezTo>
                <a:cubicBezTo>
                  <a:pt x="1946477" y="398973"/>
                  <a:pt x="1588174" y="400469"/>
                  <a:pt x="1394234" y="378739"/>
                </a:cubicBezTo>
                <a:cubicBezTo>
                  <a:pt x="1200294" y="357009"/>
                  <a:pt x="1057117" y="392320"/>
                  <a:pt x="821602" y="378739"/>
                </a:cubicBezTo>
                <a:cubicBezTo>
                  <a:pt x="586087" y="365158"/>
                  <a:pt x="308492" y="368081"/>
                  <a:pt x="0" y="378739"/>
                </a:cubicBezTo>
                <a:cubicBezTo>
                  <a:pt x="7777" y="270264"/>
                  <a:pt x="14410" y="126643"/>
                  <a:pt x="0" y="0"/>
                </a:cubicBezTo>
                <a:close/>
              </a:path>
              <a:path w="4979407" h="378739" stroke="0" extrusionOk="0">
                <a:moveTo>
                  <a:pt x="0" y="0"/>
                </a:moveTo>
                <a:cubicBezTo>
                  <a:pt x="148044" y="18415"/>
                  <a:pt x="364876" y="-16875"/>
                  <a:pt x="572632" y="0"/>
                </a:cubicBezTo>
                <a:cubicBezTo>
                  <a:pt x="780388" y="16875"/>
                  <a:pt x="946596" y="-3665"/>
                  <a:pt x="1045675" y="0"/>
                </a:cubicBezTo>
                <a:cubicBezTo>
                  <a:pt x="1144754" y="3665"/>
                  <a:pt x="1589739" y="14492"/>
                  <a:pt x="1767689" y="0"/>
                </a:cubicBezTo>
                <a:cubicBezTo>
                  <a:pt x="1945639" y="-14492"/>
                  <a:pt x="2082962" y="10226"/>
                  <a:pt x="2340321" y="0"/>
                </a:cubicBezTo>
                <a:cubicBezTo>
                  <a:pt x="2597680" y="-10226"/>
                  <a:pt x="2709040" y="-9798"/>
                  <a:pt x="2912953" y="0"/>
                </a:cubicBezTo>
                <a:cubicBezTo>
                  <a:pt x="3116866" y="9798"/>
                  <a:pt x="3303566" y="-31076"/>
                  <a:pt x="3634967" y="0"/>
                </a:cubicBezTo>
                <a:cubicBezTo>
                  <a:pt x="3966368" y="31076"/>
                  <a:pt x="3910230" y="-12049"/>
                  <a:pt x="4157805" y="0"/>
                </a:cubicBezTo>
                <a:cubicBezTo>
                  <a:pt x="4405380" y="12049"/>
                  <a:pt x="4652257" y="18580"/>
                  <a:pt x="4979407" y="0"/>
                </a:cubicBezTo>
                <a:cubicBezTo>
                  <a:pt x="4982969" y="97672"/>
                  <a:pt x="4976242" y="258430"/>
                  <a:pt x="4979407" y="378739"/>
                </a:cubicBezTo>
                <a:cubicBezTo>
                  <a:pt x="4848304" y="374185"/>
                  <a:pt x="4582755" y="393272"/>
                  <a:pt x="4456569" y="378739"/>
                </a:cubicBezTo>
                <a:cubicBezTo>
                  <a:pt x="4330383" y="364206"/>
                  <a:pt x="4011920" y="408673"/>
                  <a:pt x="3834143" y="378739"/>
                </a:cubicBezTo>
                <a:cubicBezTo>
                  <a:pt x="3656366" y="348805"/>
                  <a:pt x="3462376" y="390753"/>
                  <a:pt x="3261512" y="378739"/>
                </a:cubicBezTo>
                <a:cubicBezTo>
                  <a:pt x="3060648" y="366725"/>
                  <a:pt x="2861826" y="365701"/>
                  <a:pt x="2539498" y="378739"/>
                </a:cubicBezTo>
                <a:cubicBezTo>
                  <a:pt x="2217170" y="391777"/>
                  <a:pt x="2015820" y="407961"/>
                  <a:pt x="1817484" y="378739"/>
                </a:cubicBezTo>
                <a:cubicBezTo>
                  <a:pt x="1619148" y="349517"/>
                  <a:pt x="1532271" y="395529"/>
                  <a:pt x="1294646" y="378739"/>
                </a:cubicBezTo>
                <a:cubicBezTo>
                  <a:pt x="1057021" y="361949"/>
                  <a:pt x="869394" y="372480"/>
                  <a:pt x="672220" y="378739"/>
                </a:cubicBezTo>
                <a:cubicBezTo>
                  <a:pt x="475046" y="384998"/>
                  <a:pt x="304410" y="391588"/>
                  <a:pt x="0" y="378739"/>
                </a:cubicBezTo>
                <a:cubicBezTo>
                  <a:pt x="-18534" y="249095"/>
                  <a:pt x="-2835" y="105914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884552-541C-2B0C-0338-6FF06186978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5735669" y="1968287"/>
            <a:ext cx="715465" cy="65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292C5BB-16AB-02F7-CA57-0D89A895E02E}"/>
              </a:ext>
            </a:extLst>
          </p:cNvPr>
          <p:cNvSpPr/>
          <p:nvPr/>
        </p:nvSpPr>
        <p:spPr>
          <a:xfrm>
            <a:off x="756261" y="2585244"/>
            <a:ext cx="4979407" cy="378739"/>
          </a:xfrm>
          <a:custGeom>
            <a:avLst/>
            <a:gdLst>
              <a:gd name="connsiteX0" fmla="*/ 0 w 4979407"/>
              <a:gd name="connsiteY0" fmla="*/ 0 h 378739"/>
              <a:gd name="connsiteX1" fmla="*/ 522838 w 4979407"/>
              <a:gd name="connsiteY1" fmla="*/ 0 h 378739"/>
              <a:gd name="connsiteX2" fmla="*/ 1195058 w 4979407"/>
              <a:gd name="connsiteY2" fmla="*/ 0 h 378739"/>
              <a:gd name="connsiteX3" fmla="*/ 1767689 w 4979407"/>
              <a:gd name="connsiteY3" fmla="*/ 0 h 378739"/>
              <a:gd name="connsiteX4" fmla="*/ 2290527 w 4979407"/>
              <a:gd name="connsiteY4" fmla="*/ 0 h 378739"/>
              <a:gd name="connsiteX5" fmla="*/ 2962747 w 4979407"/>
              <a:gd name="connsiteY5" fmla="*/ 0 h 378739"/>
              <a:gd name="connsiteX6" fmla="*/ 3585173 w 4979407"/>
              <a:gd name="connsiteY6" fmla="*/ 0 h 378739"/>
              <a:gd name="connsiteX7" fmla="*/ 4207599 w 4979407"/>
              <a:gd name="connsiteY7" fmla="*/ 0 h 378739"/>
              <a:gd name="connsiteX8" fmla="*/ 4979407 w 4979407"/>
              <a:gd name="connsiteY8" fmla="*/ 0 h 378739"/>
              <a:gd name="connsiteX9" fmla="*/ 4979407 w 4979407"/>
              <a:gd name="connsiteY9" fmla="*/ 378739 h 378739"/>
              <a:gd name="connsiteX10" fmla="*/ 4456569 w 4979407"/>
              <a:gd name="connsiteY10" fmla="*/ 378739 h 378739"/>
              <a:gd name="connsiteX11" fmla="*/ 3983526 w 4979407"/>
              <a:gd name="connsiteY11" fmla="*/ 378739 h 378739"/>
              <a:gd name="connsiteX12" fmla="*/ 3311306 w 4979407"/>
              <a:gd name="connsiteY12" fmla="*/ 378739 h 378739"/>
              <a:gd name="connsiteX13" fmla="*/ 2788468 w 4979407"/>
              <a:gd name="connsiteY13" fmla="*/ 378739 h 378739"/>
              <a:gd name="connsiteX14" fmla="*/ 2116248 w 4979407"/>
              <a:gd name="connsiteY14" fmla="*/ 378739 h 378739"/>
              <a:gd name="connsiteX15" fmla="*/ 1394234 w 4979407"/>
              <a:gd name="connsiteY15" fmla="*/ 378739 h 378739"/>
              <a:gd name="connsiteX16" fmla="*/ 821602 w 4979407"/>
              <a:gd name="connsiteY16" fmla="*/ 378739 h 378739"/>
              <a:gd name="connsiteX17" fmla="*/ 0 w 4979407"/>
              <a:gd name="connsiteY17" fmla="*/ 378739 h 378739"/>
              <a:gd name="connsiteX18" fmla="*/ 0 w 4979407"/>
              <a:gd name="connsiteY18" fmla="*/ 0 h 37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79407" h="378739" fill="none" extrusionOk="0">
                <a:moveTo>
                  <a:pt x="0" y="0"/>
                </a:moveTo>
                <a:cubicBezTo>
                  <a:pt x="237378" y="-24799"/>
                  <a:pt x="281253" y="-11721"/>
                  <a:pt x="522838" y="0"/>
                </a:cubicBezTo>
                <a:cubicBezTo>
                  <a:pt x="764423" y="11721"/>
                  <a:pt x="940491" y="23010"/>
                  <a:pt x="1195058" y="0"/>
                </a:cubicBezTo>
                <a:cubicBezTo>
                  <a:pt x="1449625" y="-23010"/>
                  <a:pt x="1529647" y="18768"/>
                  <a:pt x="1767689" y="0"/>
                </a:cubicBezTo>
                <a:cubicBezTo>
                  <a:pt x="2005731" y="-18768"/>
                  <a:pt x="2163099" y="21791"/>
                  <a:pt x="2290527" y="0"/>
                </a:cubicBezTo>
                <a:cubicBezTo>
                  <a:pt x="2417955" y="-21791"/>
                  <a:pt x="2774389" y="32635"/>
                  <a:pt x="2962747" y="0"/>
                </a:cubicBezTo>
                <a:cubicBezTo>
                  <a:pt x="3151105" y="-32635"/>
                  <a:pt x="3277422" y="17555"/>
                  <a:pt x="3585173" y="0"/>
                </a:cubicBezTo>
                <a:cubicBezTo>
                  <a:pt x="3892924" y="-17555"/>
                  <a:pt x="4064844" y="-5883"/>
                  <a:pt x="4207599" y="0"/>
                </a:cubicBezTo>
                <a:cubicBezTo>
                  <a:pt x="4350354" y="5883"/>
                  <a:pt x="4741716" y="-22189"/>
                  <a:pt x="4979407" y="0"/>
                </a:cubicBezTo>
                <a:cubicBezTo>
                  <a:pt x="4988109" y="158849"/>
                  <a:pt x="4962187" y="299694"/>
                  <a:pt x="4979407" y="378739"/>
                </a:cubicBezTo>
                <a:cubicBezTo>
                  <a:pt x="4736426" y="360603"/>
                  <a:pt x="4638680" y="365961"/>
                  <a:pt x="4456569" y="378739"/>
                </a:cubicBezTo>
                <a:cubicBezTo>
                  <a:pt x="4274458" y="391517"/>
                  <a:pt x="4160540" y="398615"/>
                  <a:pt x="3983526" y="378739"/>
                </a:cubicBezTo>
                <a:cubicBezTo>
                  <a:pt x="3806512" y="358863"/>
                  <a:pt x="3525229" y="410850"/>
                  <a:pt x="3311306" y="378739"/>
                </a:cubicBezTo>
                <a:cubicBezTo>
                  <a:pt x="3097383" y="346628"/>
                  <a:pt x="2976680" y="400596"/>
                  <a:pt x="2788468" y="378739"/>
                </a:cubicBezTo>
                <a:cubicBezTo>
                  <a:pt x="2600256" y="356882"/>
                  <a:pt x="2286019" y="358505"/>
                  <a:pt x="2116248" y="378739"/>
                </a:cubicBezTo>
                <a:cubicBezTo>
                  <a:pt x="1946477" y="398973"/>
                  <a:pt x="1588174" y="400469"/>
                  <a:pt x="1394234" y="378739"/>
                </a:cubicBezTo>
                <a:cubicBezTo>
                  <a:pt x="1200294" y="357009"/>
                  <a:pt x="1057117" y="392320"/>
                  <a:pt x="821602" y="378739"/>
                </a:cubicBezTo>
                <a:cubicBezTo>
                  <a:pt x="586087" y="365158"/>
                  <a:pt x="308492" y="368081"/>
                  <a:pt x="0" y="378739"/>
                </a:cubicBezTo>
                <a:cubicBezTo>
                  <a:pt x="7777" y="270264"/>
                  <a:pt x="14410" y="126643"/>
                  <a:pt x="0" y="0"/>
                </a:cubicBezTo>
                <a:close/>
              </a:path>
              <a:path w="4979407" h="378739" stroke="0" extrusionOk="0">
                <a:moveTo>
                  <a:pt x="0" y="0"/>
                </a:moveTo>
                <a:cubicBezTo>
                  <a:pt x="148044" y="18415"/>
                  <a:pt x="364876" y="-16875"/>
                  <a:pt x="572632" y="0"/>
                </a:cubicBezTo>
                <a:cubicBezTo>
                  <a:pt x="780388" y="16875"/>
                  <a:pt x="946596" y="-3665"/>
                  <a:pt x="1045675" y="0"/>
                </a:cubicBezTo>
                <a:cubicBezTo>
                  <a:pt x="1144754" y="3665"/>
                  <a:pt x="1589739" y="14492"/>
                  <a:pt x="1767689" y="0"/>
                </a:cubicBezTo>
                <a:cubicBezTo>
                  <a:pt x="1945639" y="-14492"/>
                  <a:pt x="2082962" y="10226"/>
                  <a:pt x="2340321" y="0"/>
                </a:cubicBezTo>
                <a:cubicBezTo>
                  <a:pt x="2597680" y="-10226"/>
                  <a:pt x="2709040" y="-9798"/>
                  <a:pt x="2912953" y="0"/>
                </a:cubicBezTo>
                <a:cubicBezTo>
                  <a:pt x="3116866" y="9798"/>
                  <a:pt x="3303566" y="-31076"/>
                  <a:pt x="3634967" y="0"/>
                </a:cubicBezTo>
                <a:cubicBezTo>
                  <a:pt x="3966368" y="31076"/>
                  <a:pt x="3910230" y="-12049"/>
                  <a:pt x="4157805" y="0"/>
                </a:cubicBezTo>
                <a:cubicBezTo>
                  <a:pt x="4405380" y="12049"/>
                  <a:pt x="4652257" y="18580"/>
                  <a:pt x="4979407" y="0"/>
                </a:cubicBezTo>
                <a:cubicBezTo>
                  <a:pt x="4982969" y="97672"/>
                  <a:pt x="4976242" y="258430"/>
                  <a:pt x="4979407" y="378739"/>
                </a:cubicBezTo>
                <a:cubicBezTo>
                  <a:pt x="4848304" y="374185"/>
                  <a:pt x="4582755" y="393272"/>
                  <a:pt x="4456569" y="378739"/>
                </a:cubicBezTo>
                <a:cubicBezTo>
                  <a:pt x="4330383" y="364206"/>
                  <a:pt x="4011920" y="408673"/>
                  <a:pt x="3834143" y="378739"/>
                </a:cubicBezTo>
                <a:cubicBezTo>
                  <a:pt x="3656366" y="348805"/>
                  <a:pt x="3462376" y="390753"/>
                  <a:pt x="3261512" y="378739"/>
                </a:cubicBezTo>
                <a:cubicBezTo>
                  <a:pt x="3060648" y="366725"/>
                  <a:pt x="2861826" y="365701"/>
                  <a:pt x="2539498" y="378739"/>
                </a:cubicBezTo>
                <a:cubicBezTo>
                  <a:pt x="2217170" y="391777"/>
                  <a:pt x="2015820" y="407961"/>
                  <a:pt x="1817484" y="378739"/>
                </a:cubicBezTo>
                <a:cubicBezTo>
                  <a:pt x="1619148" y="349517"/>
                  <a:pt x="1532271" y="395529"/>
                  <a:pt x="1294646" y="378739"/>
                </a:cubicBezTo>
                <a:cubicBezTo>
                  <a:pt x="1057021" y="361949"/>
                  <a:pt x="869394" y="372480"/>
                  <a:pt x="672220" y="378739"/>
                </a:cubicBezTo>
                <a:cubicBezTo>
                  <a:pt x="475046" y="384998"/>
                  <a:pt x="304410" y="391588"/>
                  <a:pt x="0" y="378739"/>
                </a:cubicBezTo>
                <a:cubicBezTo>
                  <a:pt x="-18534" y="249095"/>
                  <a:pt x="-2835" y="105914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865EC3-02C5-5A80-B0DF-BB60E0D8447B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735668" y="2774614"/>
            <a:ext cx="662729" cy="31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CB62F27-9456-0AA9-3A5A-F90BEBD5ABDD}"/>
              </a:ext>
            </a:extLst>
          </p:cNvPr>
          <p:cNvSpPr/>
          <p:nvPr/>
        </p:nvSpPr>
        <p:spPr>
          <a:xfrm>
            <a:off x="770081" y="3073029"/>
            <a:ext cx="4979407" cy="820989"/>
          </a:xfrm>
          <a:custGeom>
            <a:avLst/>
            <a:gdLst>
              <a:gd name="connsiteX0" fmla="*/ 0 w 4979407"/>
              <a:gd name="connsiteY0" fmla="*/ 0 h 820989"/>
              <a:gd name="connsiteX1" fmla="*/ 522838 w 4979407"/>
              <a:gd name="connsiteY1" fmla="*/ 0 h 820989"/>
              <a:gd name="connsiteX2" fmla="*/ 1095470 w 4979407"/>
              <a:gd name="connsiteY2" fmla="*/ 0 h 820989"/>
              <a:gd name="connsiteX3" fmla="*/ 1618307 w 4979407"/>
              <a:gd name="connsiteY3" fmla="*/ 0 h 820989"/>
              <a:gd name="connsiteX4" fmla="*/ 2290527 w 4979407"/>
              <a:gd name="connsiteY4" fmla="*/ 0 h 820989"/>
              <a:gd name="connsiteX5" fmla="*/ 2912953 w 4979407"/>
              <a:gd name="connsiteY5" fmla="*/ 0 h 820989"/>
              <a:gd name="connsiteX6" fmla="*/ 3535379 w 4979407"/>
              <a:gd name="connsiteY6" fmla="*/ 0 h 820989"/>
              <a:gd name="connsiteX7" fmla="*/ 4257393 w 4979407"/>
              <a:gd name="connsiteY7" fmla="*/ 0 h 820989"/>
              <a:gd name="connsiteX8" fmla="*/ 4979407 w 4979407"/>
              <a:gd name="connsiteY8" fmla="*/ 0 h 820989"/>
              <a:gd name="connsiteX9" fmla="*/ 4979407 w 4979407"/>
              <a:gd name="connsiteY9" fmla="*/ 385865 h 820989"/>
              <a:gd name="connsiteX10" fmla="*/ 4979407 w 4979407"/>
              <a:gd name="connsiteY10" fmla="*/ 820989 h 820989"/>
              <a:gd name="connsiteX11" fmla="*/ 4506363 w 4979407"/>
              <a:gd name="connsiteY11" fmla="*/ 820989 h 820989"/>
              <a:gd name="connsiteX12" fmla="*/ 3983526 w 4979407"/>
              <a:gd name="connsiteY12" fmla="*/ 820989 h 820989"/>
              <a:gd name="connsiteX13" fmla="*/ 3311306 w 4979407"/>
              <a:gd name="connsiteY13" fmla="*/ 820989 h 820989"/>
              <a:gd name="connsiteX14" fmla="*/ 2589292 w 4979407"/>
              <a:gd name="connsiteY14" fmla="*/ 820989 h 820989"/>
              <a:gd name="connsiteX15" fmla="*/ 2016660 w 4979407"/>
              <a:gd name="connsiteY15" fmla="*/ 820989 h 820989"/>
              <a:gd name="connsiteX16" fmla="*/ 1294646 w 4979407"/>
              <a:gd name="connsiteY16" fmla="*/ 820989 h 820989"/>
              <a:gd name="connsiteX17" fmla="*/ 771808 w 4979407"/>
              <a:gd name="connsiteY17" fmla="*/ 820989 h 820989"/>
              <a:gd name="connsiteX18" fmla="*/ 0 w 4979407"/>
              <a:gd name="connsiteY18" fmla="*/ 820989 h 820989"/>
              <a:gd name="connsiteX19" fmla="*/ 0 w 4979407"/>
              <a:gd name="connsiteY19" fmla="*/ 435124 h 820989"/>
              <a:gd name="connsiteX20" fmla="*/ 0 w 4979407"/>
              <a:gd name="connsiteY20" fmla="*/ 0 h 82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79407" h="820989" fill="none" extrusionOk="0">
                <a:moveTo>
                  <a:pt x="0" y="0"/>
                </a:moveTo>
                <a:cubicBezTo>
                  <a:pt x="169066" y="-2797"/>
                  <a:pt x="365178" y="-1098"/>
                  <a:pt x="522838" y="0"/>
                </a:cubicBezTo>
                <a:cubicBezTo>
                  <a:pt x="680498" y="1098"/>
                  <a:pt x="856703" y="18327"/>
                  <a:pt x="1095470" y="0"/>
                </a:cubicBezTo>
                <a:cubicBezTo>
                  <a:pt x="1334237" y="-18327"/>
                  <a:pt x="1498267" y="23265"/>
                  <a:pt x="1618307" y="0"/>
                </a:cubicBezTo>
                <a:cubicBezTo>
                  <a:pt x="1738347" y="-23265"/>
                  <a:pt x="2102169" y="32635"/>
                  <a:pt x="2290527" y="0"/>
                </a:cubicBezTo>
                <a:cubicBezTo>
                  <a:pt x="2478885" y="-32635"/>
                  <a:pt x="2605202" y="17555"/>
                  <a:pt x="2912953" y="0"/>
                </a:cubicBezTo>
                <a:cubicBezTo>
                  <a:pt x="3220704" y="-17555"/>
                  <a:pt x="3392624" y="-5883"/>
                  <a:pt x="3535379" y="0"/>
                </a:cubicBezTo>
                <a:cubicBezTo>
                  <a:pt x="3678134" y="5883"/>
                  <a:pt x="3916981" y="-29932"/>
                  <a:pt x="4257393" y="0"/>
                </a:cubicBezTo>
                <a:cubicBezTo>
                  <a:pt x="4597805" y="29932"/>
                  <a:pt x="4769796" y="-18844"/>
                  <a:pt x="4979407" y="0"/>
                </a:cubicBezTo>
                <a:cubicBezTo>
                  <a:pt x="4967280" y="135824"/>
                  <a:pt x="4967968" y="300875"/>
                  <a:pt x="4979407" y="385865"/>
                </a:cubicBezTo>
                <a:cubicBezTo>
                  <a:pt x="4990846" y="470856"/>
                  <a:pt x="4988180" y="688233"/>
                  <a:pt x="4979407" y="820989"/>
                </a:cubicBezTo>
                <a:cubicBezTo>
                  <a:pt x="4771713" y="798960"/>
                  <a:pt x="4666982" y="806253"/>
                  <a:pt x="4506363" y="820989"/>
                </a:cubicBezTo>
                <a:cubicBezTo>
                  <a:pt x="4345744" y="835725"/>
                  <a:pt x="4163629" y="836285"/>
                  <a:pt x="3983526" y="820989"/>
                </a:cubicBezTo>
                <a:cubicBezTo>
                  <a:pt x="3803423" y="805693"/>
                  <a:pt x="3481077" y="800755"/>
                  <a:pt x="3311306" y="820989"/>
                </a:cubicBezTo>
                <a:cubicBezTo>
                  <a:pt x="3141535" y="841223"/>
                  <a:pt x="2783232" y="842719"/>
                  <a:pt x="2589292" y="820989"/>
                </a:cubicBezTo>
                <a:cubicBezTo>
                  <a:pt x="2395352" y="799259"/>
                  <a:pt x="2252175" y="834570"/>
                  <a:pt x="2016660" y="820989"/>
                </a:cubicBezTo>
                <a:cubicBezTo>
                  <a:pt x="1781145" y="807408"/>
                  <a:pt x="1650782" y="850522"/>
                  <a:pt x="1294646" y="820989"/>
                </a:cubicBezTo>
                <a:cubicBezTo>
                  <a:pt x="938510" y="791456"/>
                  <a:pt x="937377" y="837413"/>
                  <a:pt x="771808" y="820989"/>
                </a:cubicBezTo>
                <a:cubicBezTo>
                  <a:pt x="606239" y="804565"/>
                  <a:pt x="299558" y="845862"/>
                  <a:pt x="0" y="820989"/>
                </a:cubicBezTo>
                <a:cubicBezTo>
                  <a:pt x="-18338" y="657760"/>
                  <a:pt x="-10953" y="600596"/>
                  <a:pt x="0" y="435124"/>
                </a:cubicBezTo>
                <a:cubicBezTo>
                  <a:pt x="10953" y="269652"/>
                  <a:pt x="14360" y="217056"/>
                  <a:pt x="0" y="0"/>
                </a:cubicBezTo>
                <a:close/>
              </a:path>
              <a:path w="4979407" h="820989" stroke="0" extrusionOk="0">
                <a:moveTo>
                  <a:pt x="0" y="0"/>
                </a:moveTo>
                <a:cubicBezTo>
                  <a:pt x="148044" y="18415"/>
                  <a:pt x="364876" y="-16875"/>
                  <a:pt x="572632" y="0"/>
                </a:cubicBezTo>
                <a:cubicBezTo>
                  <a:pt x="780388" y="16875"/>
                  <a:pt x="946596" y="-3665"/>
                  <a:pt x="1045675" y="0"/>
                </a:cubicBezTo>
                <a:cubicBezTo>
                  <a:pt x="1144754" y="3665"/>
                  <a:pt x="1589739" y="14492"/>
                  <a:pt x="1767689" y="0"/>
                </a:cubicBezTo>
                <a:cubicBezTo>
                  <a:pt x="1945639" y="-14492"/>
                  <a:pt x="2082962" y="10226"/>
                  <a:pt x="2340321" y="0"/>
                </a:cubicBezTo>
                <a:cubicBezTo>
                  <a:pt x="2597680" y="-10226"/>
                  <a:pt x="2709040" y="-9798"/>
                  <a:pt x="2912953" y="0"/>
                </a:cubicBezTo>
                <a:cubicBezTo>
                  <a:pt x="3116866" y="9798"/>
                  <a:pt x="3303566" y="-31076"/>
                  <a:pt x="3634967" y="0"/>
                </a:cubicBezTo>
                <a:cubicBezTo>
                  <a:pt x="3966368" y="31076"/>
                  <a:pt x="3910230" y="-12049"/>
                  <a:pt x="4157805" y="0"/>
                </a:cubicBezTo>
                <a:cubicBezTo>
                  <a:pt x="4405380" y="12049"/>
                  <a:pt x="4652257" y="18580"/>
                  <a:pt x="4979407" y="0"/>
                </a:cubicBezTo>
                <a:cubicBezTo>
                  <a:pt x="4986189" y="170549"/>
                  <a:pt x="5000695" y="253250"/>
                  <a:pt x="4979407" y="426914"/>
                </a:cubicBezTo>
                <a:cubicBezTo>
                  <a:pt x="4958119" y="600578"/>
                  <a:pt x="4975713" y="661715"/>
                  <a:pt x="4979407" y="820989"/>
                </a:cubicBezTo>
                <a:cubicBezTo>
                  <a:pt x="4828377" y="823588"/>
                  <a:pt x="4534758" y="850923"/>
                  <a:pt x="4356981" y="820989"/>
                </a:cubicBezTo>
                <a:cubicBezTo>
                  <a:pt x="4179204" y="791055"/>
                  <a:pt x="3988131" y="837766"/>
                  <a:pt x="3784349" y="820989"/>
                </a:cubicBezTo>
                <a:cubicBezTo>
                  <a:pt x="3580567" y="804212"/>
                  <a:pt x="3384663" y="807951"/>
                  <a:pt x="3062335" y="820989"/>
                </a:cubicBezTo>
                <a:cubicBezTo>
                  <a:pt x="2740007" y="834027"/>
                  <a:pt x="2538657" y="850211"/>
                  <a:pt x="2340321" y="820989"/>
                </a:cubicBezTo>
                <a:cubicBezTo>
                  <a:pt x="2141985" y="791767"/>
                  <a:pt x="2051572" y="837014"/>
                  <a:pt x="1817484" y="820989"/>
                </a:cubicBezTo>
                <a:cubicBezTo>
                  <a:pt x="1583396" y="804964"/>
                  <a:pt x="1392232" y="814730"/>
                  <a:pt x="1195058" y="820989"/>
                </a:cubicBezTo>
                <a:cubicBezTo>
                  <a:pt x="997884" y="827248"/>
                  <a:pt x="563493" y="793012"/>
                  <a:pt x="0" y="820989"/>
                </a:cubicBezTo>
                <a:cubicBezTo>
                  <a:pt x="-13748" y="721107"/>
                  <a:pt x="15687" y="500314"/>
                  <a:pt x="0" y="410495"/>
                </a:cubicBezTo>
                <a:cubicBezTo>
                  <a:pt x="-15687" y="320676"/>
                  <a:pt x="-10248" y="157251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AE40DA-347B-9615-BFA1-A8EDDAC5A0C0}"/>
              </a:ext>
            </a:extLst>
          </p:cNvPr>
          <p:cNvCxnSpPr/>
          <p:nvPr/>
        </p:nvCxnSpPr>
        <p:spPr>
          <a:xfrm flipH="1" flipV="1">
            <a:off x="5788404" y="3451768"/>
            <a:ext cx="662730" cy="31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1D1822-DCBF-A2FC-410C-5054CE7352F5}"/>
              </a:ext>
            </a:extLst>
          </p:cNvPr>
          <p:cNvSpPr/>
          <p:nvPr/>
        </p:nvSpPr>
        <p:spPr>
          <a:xfrm>
            <a:off x="756260" y="4090042"/>
            <a:ext cx="4979407" cy="2391467"/>
          </a:xfrm>
          <a:custGeom>
            <a:avLst/>
            <a:gdLst>
              <a:gd name="connsiteX0" fmla="*/ 0 w 4979407"/>
              <a:gd name="connsiteY0" fmla="*/ 0 h 2391467"/>
              <a:gd name="connsiteX1" fmla="*/ 572632 w 4979407"/>
              <a:gd name="connsiteY1" fmla="*/ 0 h 2391467"/>
              <a:gd name="connsiteX2" fmla="*/ 1195058 w 4979407"/>
              <a:gd name="connsiteY2" fmla="*/ 0 h 2391467"/>
              <a:gd name="connsiteX3" fmla="*/ 1917072 w 4979407"/>
              <a:gd name="connsiteY3" fmla="*/ 0 h 2391467"/>
              <a:gd name="connsiteX4" fmla="*/ 2589292 w 4979407"/>
              <a:gd name="connsiteY4" fmla="*/ 0 h 2391467"/>
              <a:gd name="connsiteX5" fmla="*/ 3062335 w 4979407"/>
              <a:gd name="connsiteY5" fmla="*/ 0 h 2391467"/>
              <a:gd name="connsiteX6" fmla="*/ 3634967 w 4979407"/>
              <a:gd name="connsiteY6" fmla="*/ 0 h 2391467"/>
              <a:gd name="connsiteX7" fmla="*/ 4356981 w 4979407"/>
              <a:gd name="connsiteY7" fmla="*/ 0 h 2391467"/>
              <a:gd name="connsiteX8" fmla="*/ 4979407 w 4979407"/>
              <a:gd name="connsiteY8" fmla="*/ 0 h 2391467"/>
              <a:gd name="connsiteX9" fmla="*/ 4979407 w 4979407"/>
              <a:gd name="connsiteY9" fmla="*/ 621781 h 2391467"/>
              <a:gd name="connsiteX10" fmla="*/ 4979407 w 4979407"/>
              <a:gd name="connsiteY10" fmla="*/ 1147904 h 2391467"/>
              <a:gd name="connsiteX11" fmla="*/ 4979407 w 4979407"/>
              <a:gd name="connsiteY11" fmla="*/ 1697942 h 2391467"/>
              <a:gd name="connsiteX12" fmla="*/ 4979407 w 4979407"/>
              <a:gd name="connsiteY12" fmla="*/ 2391467 h 2391467"/>
              <a:gd name="connsiteX13" fmla="*/ 4456569 w 4979407"/>
              <a:gd name="connsiteY13" fmla="*/ 2391467 h 2391467"/>
              <a:gd name="connsiteX14" fmla="*/ 3983526 w 4979407"/>
              <a:gd name="connsiteY14" fmla="*/ 2391467 h 2391467"/>
              <a:gd name="connsiteX15" fmla="*/ 3510482 w 4979407"/>
              <a:gd name="connsiteY15" fmla="*/ 2391467 h 2391467"/>
              <a:gd name="connsiteX16" fmla="*/ 2838262 w 4979407"/>
              <a:gd name="connsiteY16" fmla="*/ 2391467 h 2391467"/>
              <a:gd name="connsiteX17" fmla="*/ 2365218 w 4979407"/>
              <a:gd name="connsiteY17" fmla="*/ 2391467 h 2391467"/>
              <a:gd name="connsiteX18" fmla="*/ 1742792 w 4979407"/>
              <a:gd name="connsiteY18" fmla="*/ 2391467 h 2391467"/>
              <a:gd name="connsiteX19" fmla="*/ 1219955 w 4979407"/>
              <a:gd name="connsiteY19" fmla="*/ 2391467 h 2391467"/>
              <a:gd name="connsiteX20" fmla="*/ 597529 w 4979407"/>
              <a:gd name="connsiteY20" fmla="*/ 2391467 h 2391467"/>
              <a:gd name="connsiteX21" fmla="*/ 0 w 4979407"/>
              <a:gd name="connsiteY21" fmla="*/ 2391467 h 2391467"/>
              <a:gd name="connsiteX22" fmla="*/ 0 w 4979407"/>
              <a:gd name="connsiteY22" fmla="*/ 1793600 h 2391467"/>
              <a:gd name="connsiteX23" fmla="*/ 0 w 4979407"/>
              <a:gd name="connsiteY23" fmla="*/ 1219648 h 2391467"/>
              <a:gd name="connsiteX24" fmla="*/ 0 w 4979407"/>
              <a:gd name="connsiteY24" fmla="*/ 645696 h 2391467"/>
              <a:gd name="connsiteX25" fmla="*/ 0 w 4979407"/>
              <a:gd name="connsiteY25" fmla="*/ 0 h 239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79407" h="2391467" fill="none" extrusionOk="0">
                <a:moveTo>
                  <a:pt x="0" y="0"/>
                </a:moveTo>
                <a:cubicBezTo>
                  <a:pt x="246412" y="-18352"/>
                  <a:pt x="325001" y="9779"/>
                  <a:pt x="572632" y="0"/>
                </a:cubicBezTo>
                <a:cubicBezTo>
                  <a:pt x="820263" y="-9779"/>
                  <a:pt x="1052303" y="-5883"/>
                  <a:pt x="1195058" y="0"/>
                </a:cubicBezTo>
                <a:cubicBezTo>
                  <a:pt x="1337813" y="5883"/>
                  <a:pt x="1576660" y="-29932"/>
                  <a:pt x="1917072" y="0"/>
                </a:cubicBezTo>
                <a:cubicBezTo>
                  <a:pt x="2257484" y="29932"/>
                  <a:pt x="2441730" y="-13963"/>
                  <a:pt x="2589292" y="0"/>
                </a:cubicBezTo>
                <a:cubicBezTo>
                  <a:pt x="2736854" y="13963"/>
                  <a:pt x="2834222" y="-6324"/>
                  <a:pt x="3062335" y="0"/>
                </a:cubicBezTo>
                <a:cubicBezTo>
                  <a:pt x="3290448" y="6324"/>
                  <a:pt x="3475621" y="-7097"/>
                  <a:pt x="3634967" y="0"/>
                </a:cubicBezTo>
                <a:cubicBezTo>
                  <a:pt x="3794313" y="7097"/>
                  <a:pt x="4188463" y="-17117"/>
                  <a:pt x="4356981" y="0"/>
                </a:cubicBezTo>
                <a:cubicBezTo>
                  <a:pt x="4525499" y="17117"/>
                  <a:pt x="4669935" y="26462"/>
                  <a:pt x="4979407" y="0"/>
                </a:cubicBezTo>
                <a:cubicBezTo>
                  <a:pt x="4984704" y="198069"/>
                  <a:pt x="4968381" y="382778"/>
                  <a:pt x="4979407" y="621781"/>
                </a:cubicBezTo>
                <a:cubicBezTo>
                  <a:pt x="4990433" y="860784"/>
                  <a:pt x="5003724" y="926222"/>
                  <a:pt x="4979407" y="1147904"/>
                </a:cubicBezTo>
                <a:cubicBezTo>
                  <a:pt x="4955090" y="1369586"/>
                  <a:pt x="4969394" y="1493057"/>
                  <a:pt x="4979407" y="1697942"/>
                </a:cubicBezTo>
                <a:cubicBezTo>
                  <a:pt x="4989420" y="1902827"/>
                  <a:pt x="5009070" y="2083822"/>
                  <a:pt x="4979407" y="2391467"/>
                </a:cubicBezTo>
                <a:cubicBezTo>
                  <a:pt x="4748455" y="2410481"/>
                  <a:pt x="4622138" y="2407891"/>
                  <a:pt x="4456569" y="2391467"/>
                </a:cubicBezTo>
                <a:cubicBezTo>
                  <a:pt x="4291000" y="2375043"/>
                  <a:pt x="4133966" y="2381482"/>
                  <a:pt x="3983526" y="2391467"/>
                </a:cubicBezTo>
                <a:cubicBezTo>
                  <a:pt x="3833086" y="2401452"/>
                  <a:pt x="3670539" y="2383320"/>
                  <a:pt x="3510482" y="2391467"/>
                </a:cubicBezTo>
                <a:cubicBezTo>
                  <a:pt x="3350425" y="2399614"/>
                  <a:pt x="3154986" y="2365212"/>
                  <a:pt x="2838262" y="2391467"/>
                </a:cubicBezTo>
                <a:cubicBezTo>
                  <a:pt x="2521538" y="2417722"/>
                  <a:pt x="2519290" y="2386292"/>
                  <a:pt x="2365218" y="2391467"/>
                </a:cubicBezTo>
                <a:cubicBezTo>
                  <a:pt x="2211146" y="2396642"/>
                  <a:pt x="2018401" y="2398547"/>
                  <a:pt x="1742792" y="2391467"/>
                </a:cubicBezTo>
                <a:cubicBezTo>
                  <a:pt x="1467183" y="2384387"/>
                  <a:pt x="1419593" y="2397504"/>
                  <a:pt x="1219955" y="2391467"/>
                </a:cubicBezTo>
                <a:cubicBezTo>
                  <a:pt x="1020317" y="2385430"/>
                  <a:pt x="881947" y="2406282"/>
                  <a:pt x="597529" y="2391467"/>
                </a:cubicBezTo>
                <a:cubicBezTo>
                  <a:pt x="313111" y="2376652"/>
                  <a:pt x="293401" y="2395877"/>
                  <a:pt x="0" y="2391467"/>
                </a:cubicBezTo>
                <a:cubicBezTo>
                  <a:pt x="-2386" y="2188189"/>
                  <a:pt x="-6970" y="1969806"/>
                  <a:pt x="0" y="1793600"/>
                </a:cubicBezTo>
                <a:cubicBezTo>
                  <a:pt x="6970" y="1617394"/>
                  <a:pt x="9580" y="1435129"/>
                  <a:pt x="0" y="1219648"/>
                </a:cubicBezTo>
                <a:cubicBezTo>
                  <a:pt x="-9580" y="1004167"/>
                  <a:pt x="15397" y="887642"/>
                  <a:pt x="0" y="645696"/>
                </a:cubicBezTo>
                <a:cubicBezTo>
                  <a:pt x="-15397" y="403750"/>
                  <a:pt x="-27605" y="131377"/>
                  <a:pt x="0" y="0"/>
                </a:cubicBezTo>
                <a:close/>
              </a:path>
              <a:path w="4979407" h="2391467" stroke="0" extrusionOk="0">
                <a:moveTo>
                  <a:pt x="0" y="0"/>
                </a:moveTo>
                <a:cubicBezTo>
                  <a:pt x="148044" y="18415"/>
                  <a:pt x="364876" y="-16875"/>
                  <a:pt x="572632" y="0"/>
                </a:cubicBezTo>
                <a:cubicBezTo>
                  <a:pt x="780388" y="16875"/>
                  <a:pt x="946596" y="-3665"/>
                  <a:pt x="1045675" y="0"/>
                </a:cubicBezTo>
                <a:cubicBezTo>
                  <a:pt x="1144754" y="3665"/>
                  <a:pt x="1589739" y="14492"/>
                  <a:pt x="1767689" y="0"/>
                </a:cubicBezTo>
                <a:cubicBezTo>
                  <a:pt x="1945639" y="-14492"/>
                  <a:pt x="2082962" y="10226"/>
                  <a:pt x="2340321" y="0"/>
                </a:cubicBezTo>
                <a:cubicBezTo>
                  <a:pt x="2597680" y="-10226"/>
                  <a:pt x="2709040" y="-9798"/>
                  <a:pt x="2912953" y="0"/>
                </a:cubicBezTo>
                <a:cubicBezTo>
                  <a:pt x="3116866" y="9798"/>
                  <a:pt x="3303566" y="-31076"/>
                  <a:pt x="3634967" y="0"/>
                </a:cubicBezTo>
                <a:cubicBezTo>
                  <a:pt x="3966368" y="31076"/>
                  <a:pt x="3910230" y="-12049"/>
                  <a:pt x="4157805" y="0"/>
                </a:cubicBezTo>
                <a:cubicBezTo>
                  <a:pt x="4405380" y="12049"/>
                  <a:pt x="4652257" y="18580"/>
                  <a:pt x="4979407" y="0"/>
                </a:cubicBezTo>
                <a:cubicBezTo>
                  <a:pt x="4955879" y="191432"/>
                  <a:pt x="4999833" y="337741"/>
                  <a:pt x="4979407" y="645696"/>
                </a:cubicBezTo>
                <a:cubicBezTo>
                  <a:pt x="4958981" y="953651"/>
                  <a:pt x="4986543" y="1027654"/>
                  <a:pt x="4979407" y="1195734"/>
                </a:cubicBezTo>
                <a:cubicBezTo>
                  <a:pt x="4972271" y="1363814"/>
                  <a:pt x="4980051" y="1518027"/>
                  <a:pt x="4979407" y="1793600"/>
                </a:cubicBezTo>
                <a:cubicBezTo>
                  <a:pt x="4978763" y="2069173"/>
                  <a:pt x="4987225" y="2113768"/>
                  <a:pt x="4979407" y="2391467"/>
                </a:cubicBezTo>
                <a:cubicBezTo>
                  <a:pt x="4820962" y="2391041"/>
                  <a:pt x="4619559" y="2386786"/>
                  <a:pt x="4506363" y="2391467"/>
                </a:cubicBezTo>
                <a:cubicBezTo>
                  <a:pt x="4393167" y="2396148"/>
                  <a:pt x="3982685" y="2420689"/>
                  <a:pt x="3784349" y="2391467"/>
                </a:cubicBezTo>
                <a:cubicBezTo>
                  <a:pt x="3586013" y="2362245"/>
                  <a:pt x="3495600" y="2407492"/>
                  <a:pt x="3261512" y="2391467"/>
                </a:cubicBezTo>
                <a:cubicBezTo>
                  <a:pt x="3027424" y="2375442"/>
                  <a:pt x="2836260" y="2385208"/>
                  <a:pt x="2639086" y="2391467"/>
                </a:cubicBezTo>
                <a:cubicBezTo>
                  <a:pt x="2441912" y="2397726"/>
                  <a:pt x="2193571" y="2424094"/>
                  <a:pt x="1917072" y="2391467"/>
                </a:cubicBezTo>
                <a:cubicBezTo>
                  <a:pt x="1640573" y="2358840"/>
                  <a:pt x="1530249" y="2379980"/>
                  <a:pt x="1294646" y="2391467"/>
                </a:cubicBezTo>
                <a:cubicBezTo>
                  <a:pt x="1059043" y="2402954"/>
                  <a:pt x="918521" y="2414179"/>
                  <a:pt x="821602" y="2391467"/>
                </a:cubicBezTo>
                <a:cubicBezTo>
                  <a:pt x="724683" y="2368755"/>
                  <a:pt x="382448" y="2420322"/>
                  <a:pt x="0" y="2391467"/>
                </a:cubicBezTo>
                <a:cubicBezTo>
                  <a:pt x="15277" y="2219629"/>
                  <a:pt x="-3314" y="1935430"/>
                  <a:pt x="0" y="1745771"/>
                </a:cubicBezTo>
                <a:cubicBezTo>
                  <a:pt x="3314" y="1556112"/>
                  <a:pt x="6764" y="1328305"/>
                  <a:pt x="0" y="1100075"/>
                </a:cubicBezTo>
                <a:cubicBezTo>
                  <a:pt x="-6764" y="871845"/>
                  <a:pt x="-23452" y="443765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960228-7EAD-378C-0EF4-2E6EDC0261A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35667" y="4249095"/>
            <a:ext cx="662730" cy="103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836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056A17-1D19-195D-DDCF-420CEAC1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25" y="1609998"/>
            <a:ext cx="5509167" cy="2675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741393" y="376491"/>
            <a:ext cx="56612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URL Website: </a:t>
            </a:r>
            <a:endParaRPr lang="en-US" sz="1100"/>
          </a:p>
          <a:p>
            <a:pPr lvl="1"/>
            <a:r>
              <a:rPr lang="en-US" sz="1100">
                <a:hlinkClick r:id="rId3"/>
              </a:rPr>
              <a:t>https://carlosatestevez.github.io/</a:t>
            </a:r>
            <a:endParaRPr lang="en-US" sz="1100"/>
          </a:p>
          <a:p>
            <a:pPr lvl="1"/>
            <a:r>
              <a:rPr lang="en-US" sz="1100">
                <a:hlinkClick r:id="rId4"/>
              </a:rPr>
              <a:t>https://estevez.shinyapps.io/BeerStudyApp/</a:t>
            </a:r>
            <a:endParaRPr lang="en-US" sz="1100"/>
          </a:p>
          <a:p>
            <a:pPr lvl="1"/>
            <a:endParaRPr lang="en-US" sz="1100"/>
          </a:p>
          <a:p>
            <a:pPr lvl="1"/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E8F-FE44-7699-5D51-7362111DBB30}"/>
              </a:ext>
            </a:extLst>
          </p:cNvPr>
          <p:cNvSpPr txBox="1"/>
          <p:nvPr/>
        </p:nvSpPr>
        <p:spPr>
          <a:xfrm>
            <a:off x="6241409" y="1392152"/>
            <a:ext cx="1447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Server side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DF376-E299-23CD-422F-B3BDB2A4B5D0}"/>
              </a:ext>
            </a:extLst>
          </p:cNvPr>
          <p:cNvSpPr txBox="1"/>
          <p:nvPr/>
        </p:nvSpPr>
        <p:spPr>
          <a:xfrm>
            <a:off x="6325300" y="1710974"/>
            <a:ext cx="2592198" cy="4678204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Plotting IBU using render plot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Call function to read beer csv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Call function to read breweries 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 check if the user has set the DC flag and call the function for performing data cleansing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 plot the map and pass the number of breweries we want to visualize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7D430B-A633-CE93-DAA2-E3F9ED8AD5FD}"/>
              </a:ext>
            </a:extLst>
          </p:cNvPr>
          <p:cNvCxnSpPr>
            <a:cxnSpLocks/>
          </p:cNvCxnSpPr>
          <p:nvPr/>
        </p:nvCxnSpPr>
        <p:spPr>
          <a:xfrm flipH="1">
            <a:off x="5809932" y="1860105"/>
            <a:ext cx="699925" cy="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884552-541C-2B0C-0338-6FF06186978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809932" y="2395590"/>
            <a:ext cx="641202" cy="22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865EC3-02C5-5A80-B0DF-BB60E0D8447B}"/>
              </a:ext>
            </a:extLst>
          </p:cNvPr>
          <p:cNvCxnSpPr>
            <a:cxnSpLocks/>
          </p:cNvCxnSpPr>
          <p:nvPr/>
        </p:nvCxnSpPr>
        <p:spPr>
          <a:xfrm flipH="1" flipV="1">
            <a:off x="5762036" y="3066390"/>
            <a:ext cx="662729" cy="2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69BB977-3C2C-6CA4-6B51-96E1E3A49D3C}"/>
              </a:ext>
            </a:extLst>
          </p:cNvPr>
          <p:cNvSpPr/>
          <p:nvPr/>
        </p:nvSpPr>
        <p:spPr>
          <a:xfrm>
            <a:off x="466317" y="1799519"/>
            <a:ext cx="5343615" cy="231035"/>
          </a:xfrm>
          <a:custGeom>
            <a:avLst/>
            <a:gdLst>
              <a:gd name="connsiteX0" fmla="*/ 0 w 5343615"/>
              <a:gd name="connsiteY0" fmla="*/ 0 h 231035"/>
              <a:gd name="connsiteX1" fmla="*/ 561080 w 5343615"/>
              <a:gd name="connsiteY1" fmla="*/ 0 h 231035"/>
              <a:gd name="connsiteX2" fmla="*/ 1282468 w 5343615"/>
              <a:gd name="connsiteY2" fmla="*/ 0 h 231035"/>
              <a:gd name="connsiteX3" fmla="*/ 1896983 w 5343615"/>
              <a:gd name="connsiteY3" fmla="*/ 0 h 231035"/>
              <a:gd name="connsiteX4" fmla="*/ 2458063 w 5343615"/>
              <a:gd name="connsiteY4" fmla="*/ 0 h 231035"/>
              <a:gd name="connsiteX5" fmla="*/ 3179451 w 5343615"/>
              <a:gd name="connsiteY5" fmla="*/ 0 h 231035"/>
              <a:gd name="connsiteX6" fmla="*/ 3847403 w 5343615"/>
              <a:gd name="connsiteY6" fmla="*/ 0 h 231035"/>
              <a:gd name="connsiteX7" fmla="*/ 4515355 w 5343615"/>
              <a:gd name="connsiteY7" fmla="*/ 0 h 231035"/>
              <a:gd name="connsiteX8" fmla="*/ 5343615 w 5343615"/>
              <a:gd name="connsiteY8" fmla="*/ 0 h 231035"/>
              <a:gd name="connsiteX9" fmla="*/ 5343615 w 5343615"/>
              <a:gd name="connsiteY9" fmla="*/ 231035 h 231035"/>
              <a:gd name="connsiteX10" fmla="*/ 4782535 w 5343615"/>
              <a:gd name="connsiteY10" fmla="*/ 231035 h 231035"/>
              <a:gd name="connsiteX11" fmla="*/ 4274892 w 5343615"/>
              <a:gd name="connsiteY11" fmla="*/ 231035 h 231035"/>
              <a:gd name="connsiteX12" fmla="*/ 3553504 w 5343615"/>
              <a:gd name="connsiteY12" fmla="*/ 231035 h 231035"/>
              <a:gd name="connsiteX13" fmla="*/ 2992424 w 5343615"/>
              <a:gd name="connsiteY13" fmla="*/ 231035 h 231035"/>
              <a:gd name="connsiteX14" fmla="*/ 2271036 w 5343615"/>
              <a:gd name="connsiteY14" fmla="*/ 231035 h 231035"/>
              <a:gd name="connsiteX15" fmla="*/ 1496212 w 5343615"/>
              <a:gd name="connsiteY15" fmla="*/ 231035 h 231035"/>
              <a:gd name="connsiteX16" fmla="*/ 881696 w 5343615"/>
              <a:gd name="connsiteY16" fmla="*/ 231035 h 231035"/>
              <a:gd name="connsiteX17" fmla="*/ 0 w 5343615"/>
              <a:gd name="connsiteY17" fmla="*/ 231035 h 231035"/>
              <a:gd name="connsiteX18" fmla="*/ 0 w 5343615"/>
              <a:gd name="connsiteY18" fmla="*/ 0 h 231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3615" h="231035" fill="none" extrusionOk="0">
                <a:moveTo>
                  <a:pt x="0" y="0"/>
                </a:moveTo>
                <a:cubicBezTo>
                  <a:pt x="174984" y="-14965"/>
                  <a:pt x="395123" y="-21305"/>
                  <a:pt x="561080" y="0"/>
                </a:cubicBezTo>
                <a:cubicBezTo>
                  <a:pt x="727037" y="21305"/>
                  <a:pt x="981470" y="-24191"/>
                  <a:pt x="1282468" y="0"/>
                </a:cubicBezTo>
                <a:cubicBezTo>
                  <a:pt x="1583466" y="24191"/>
                  <a:pt x="1736829" y="-27097"/>
                  <a:pt x="1896983" y="0"/>
                </a:cubicBezTo>
                <a:cubicBezTo>
                  <a:pt x="2057138" y="27097"/>
                  <a:pt x="2236616" y="-16397"/>
                  <a:pt x="2458063" y="0"/>
                </a:cubicBezTo>
                <a:cubicBezTo>
                  <a:pt x="2679510" y="16397"/>
                  <a:pt x="2906159" y="10931"/>
                  <a:pt x="3179451" y="0"/>
                </a:cubicBezTo>
                <a:cubicBezTo>
                  <a:pt x="3452743" y="-10931"/>
                  <a:pt x="3691324" y="32973"/>
                  <a:pt x="3847403" y="0"/>
                </a:cubicBezTo>
                <a:cubicBezTo>
                  <a:pt x="4003482" y="-32973"/>
                  <a:pt x="4300300" y="19597"/>
                  <a:pt x="4515355" y="0"/>
                </a:cubicBezTo>
                <a:cubicBezTo>
                  <a:pt x="4730410" y="-19597"/>
                  <a:pt x="5172613" y="-8592"/>
                  <a:pt x="5343615" y="0"/>
                </a:cubicBezTo>
                <a:cubicBezTo>
                  <a:pt x="5338946" y="55272"/>
                  <a:pt x="5354258" y="164106"/>
                  <a:pt x="5343615" y="231035"/>
                </a:cubicBezTo>
                <a:cubicBezTo>
                  <a:pt x="5101168" y="229585"/>
                  <a:pt x="4985743" y="230706"/>
                  <a:pt x="4782535" y="231035"/>
                </a:cubicBezTo>
                <a:cubicBezTo>
                  <a:pt x="4579327" y="231364"/>
                  <a:pt x="4411954" y="223326"/>
                  <a:pt x="4274892" y="231035"/>
                </a:cubicBezTo>
                <a:cubicBezTo>
                  <a:pt x="4137830" y="238744"/>
                  <a:pt x="3762950" y="197368"/>
                  <a:pt x="3553504" y="231035"/>
                </a:cubicBezTo>
                <a:cubicBezTo>
                  <a:pt x="3344058" y="264702"/>
                  <a:pt x="3260958" y="226469"/>
                  <a:pt x="2992424" y="231035"/>
                </a:cubicBezTo>
                <a:cubicBezTo>
                  <a:pt x="2723890" y="235601"/>
                  <a:pt x="2589992" y="260915"/>
                  <a:pt x="2271036" y="231035"/>
                </a:cubicBezTo>
                <a:cubicBezTo>
                  <a:pt x="1952080" y="201155"/>
                  <a:pt x="1686212" y="263623"/>
                  <a:pt x="1496212" y="231035"/>
                </a:cubicBezTo>
                <a:cubicBezTo>
                  <a:pt x="1306212" y="198447"/>
                  <a:pt x="1088314" y="258383"/>
                  <a:pt x="881696" y="231035"/>
                </a:cubicBezTo>
                <a:cubicBezTo>
                  <a:pt x="675078" y="203687"/>
                  <a:pt x="272045" y="209661"/>
                  <a:pt x="0" y="231035"/>
                </a:cubicBezTo>
                <a:cubicBezTo>
                  <a:pt x="7005" y="161942"/>
                  <a:pt x="-4676" y="77354"/>
                  <a:pt x="0" y="0"/>
                </a:cubicBezTo>
                <a:close/>
              </a:path>
              <a:path w="5343615" h="231035" stroke="0" extrusionOk="0">
                <a:moveTo>
                  <a:pt x="0" y="0"/>
                </a:moveTo>
                <a:cubicBezTo>
                  <a:pt x="151494" y="5707"/>
                  <a:pt x="378058" y="27696"/>
                  <a:pt x="614516" y="0"/>
                </a:cubicBezTo>
                <a:cubicBezTo>
                  <a:pt x="850974" y="-27696"/>
                  <a:pt x="970984" y="-13451"/>
                  <a:pt x="1122159" y="0"/>
                </a:cubicBezTo>
                <a:cubicBezTo>
                  <a:pt x="1273334" y="13451"/>
                  <a:pt x="1553574" y="30324"/>
                  <a:pt x="1896983" y="0"/>
                </a:cubicBezTo>
                <a:cubicBezTo>
                  <a:pt x="2240392" y="-30324"/>
                  <a:pt x="2308627" y="27960"/>
                  <a:pt x="2511499" y="0"/>
                </a:cubicBezTo>
                <a:cubicBezTo>
                  <a:pt x="2714371" y="-27960"/>
                  <a:pt x="2865145" y="24566"/>
                  <a:pt x="3126015" y="0"/>
                </a:cubicBezTo>
                <a:cubicBezTo>
                  <a:pt x="3386885" y="-24566"/>
                  <a:pt x="3593802" y="-1069"/>
                  <a:pt x="3900839" y="0"/>
                </a:cubicBezTo>
                <a:cubicBezTo>
                  <a:pt x="4207876" y="1069"/>
                  <a:pt x="4267415" y="5173"/>
                  <a:pt x="4461919" y="0"/>
                </a:cubicBezTo>
                <a:cubicBezTo>
                  <a:pt x="4656423" y="-5173"/>
                  <a:pt x="5055829" y="26575"/>
                  <a:pt x="5343615" y="0"/>
                </a:cubicBezTo>
                <a:cubicBezTo>
                  <a:pt x="5353280" y="59482"/>
                  <a:pt x="5347306" y="151779"/>
                  <a:pt x="5343615" y="231035"/>
                </a:cubicBezTo>
                <a:cubicBezTo>
                  <a:pt x="5137092" y="234986"/>
                  <a:pt x="4927851" y="221063"/>
                  <a:pt x="4782535" y="231035"/>
                </a:cubicBezTo>
                <a:cubicBezTo>
                  <a:pt x="4637219" y="241007"/>
                  <a:pt x="4253881" y="208145"/>
                  <a:pt x="4114584" y="231035"/>
                </a:cubicBezTo>
                <a:cubicBezTo>
                  <a:pt x="3975287" y="253925"/>
                  <a:pt x="3668336" y="254751"/>
                  <a:pt x="3500068" y="231035"/>
                </a:cubicBezTo>
                <a:cubicBezTo>
                  <a:pt x="3331800" y="207319"/>
                  <a:pt x="2915948" y="232752"/>
                  <a:pt x="2725244" y="231035"/>
                </a:cubicBezTo>
                <a:cubicBezTo>
                  <a:pt x="2534540" y="229318"/>
                  <a:pt x="2236186" y="209720"/>
                  <a:pt x="1950419" y="231035"/>
                </a:cubicBezTo>
                <a:cubicBezTo>
                  <a:pt x="1664652" y="252350"/>
                  <a:pt x="1548499" y="204305"/>
                  <a:pt x="1389340" y="231035"/>
                </a:cubicBezTo>
                <a:cubicBezTo>
                  <a:pt x="1230181" y="257765"/>
                  <a:pt x="1003051" y="238127"/>
                  <a:pt x="721388" y="231035"/>
                </a:cubicBezTo>
                <a:cubicBezTo>
                  <a:pt x="439725" y="223943"/>
                  <a:pt x="337205" y="235337"/>
                  <a:pt x="0" y="231035"/>
                </a:cubicBezTo>
                <a:cubicBezTo>
                  <a:pt x="-5667" y="126678"/>
                  <a:pt x="9856" y="89330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D6E32-5845-F551-DA3F-60D9FEEA6D84}"/>
              </a:ext>
            </a:extLst>
          </p:cNvPr>
          <p:cNvSpPr/>
          <p:nvPr/>
        </p:nvSpPr>
        <p:spPr>
          <a:xfrm>
            <a:off x="466317" y="2067436"/>
            <a:ext cx="5343615" cy="656307"/>
          </a:xfrm>
          <a:custGeom>
            <a:avLst/>
            <a:gdLst>
              <a:gd name="connsiteX0" fmla="*/ 0 w 5343615"/>
              <a:gd name="connsiteY0" fmla="*/ 0 h 656307"/>
              <a:gd name="connsiteX1" fmla="*/ 561080 w 5343615"/>
              <a:gd name="connsiteY1" fmla="*/ 0 h 656307"/>
              <a:gd name="connsiteX2" fmla="*/ 1282468 w 5343615"/>
              <a:gd name="connsiteY2" fmla="*/ 0 h 656307"/>
              <a:gd name="connsiteX3" fmla="*/ 1896983 w 5343615"/>
              <a:gd name="connsiteY3" fmla="*/ 0 h 656307"/>
              <a:gd name="connsiteX4" fmla="*/ 2458063 w 5343615"/>
              <a:gd name="connsiteY4" fmla="*/ 0 h 656307"/>
              <a:gd name="connsiteX5" fmla="*/ 3179451 w 5343615"/>
              <a:gd name="connsiteY5" fmla="*/ 0 h 656307"/>
              <a:gd name="connsiteX6" fmla="*/ 3847403 w 5343615"/>
              <a:gd name="connsiteY6" fmla="*/ 0 h 656307"/>
              <a:gd name="connsiteX7" fmla="*/ 4515355 w 5343615"/>
              <a:gd name="connsiteY7" fmla="*/ 0 h 656307"/>
              <a:gd name="connsiteX8" fmla="*/ 5343615 w 5343615"/>
              <a:gd name="connsiteY8" fmla="*/ 0 h 656307"/>
              <a:gd name="connsiteX9" fmla="*/ 5343615 w 5343615"/>
              <a:gd name="connsiteY9" fmla="*/ 656307 h 656307"/>
              <a:gd name="connsiteX10" fmla="*/ 4782535 w 5343615"/>
              <a:gd name="connsiteY10" fmla="*/ 656307 h 656307"/>
              <a:gd name="connsiteX11" fmla="*/ 4274892 w 5343615"/>
              <a:gd name="connsiteY11" fmla="*/ 656307 h 656307"/>
              <a:gd name="connsiteX12" fmla="*/ 3553504 w 5343615"/>
              <a:gd name="connsiteY12" fmla="*/ 656307 h 656307"/>
              <a:gd name="connsiteX13" fmla="*/ 2992424 w 5343615"/>
              <a:gd name="connsiteY13" fmla="*/ 656307 h 656307"/>
              <a:gd name="connsiteX14" fmla="*/ 2271036 w 5343615"/>
              <a:gd name="connsiteY14" fmla="*/ 656307 h 656307"/>
              <a:gd name="connsiteX15" fmla="*/ 1496212 w 5343615"/>
              <a:gd name="connsiteY15" fmla="*/ 656307 h 656307"/>
              <a:gd name="connsiteX16" fmla="*/ 881696 w 5343615"/>
              <a:gd name="connsiteY16" fmla="*/ 656307 h 656307"/>
              <a:gd name="connsiteX17" fmla="*/ 0 w 5343615"/>
              <a:gd name="connsiteY17" fmla="*/ 656307 h 656307"/>
              <a:gd name="connsiteX18" fmla="*/ 0 w 5343615"/>
              <a:gd name="connsiteY18" fmla="*/ 0 h 65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3615" h="656307" fill="none" extrusionOk="0">
                <a:moveTo>
                  <a:pt x="0" y="0"/>
                </a:moveTo>
                <a:cubicBezTo>
                  <a:pt x="174984" y="-14965"/>
                  <a:pt x="395123" y="-21305"/>
                  <a:pt x="561080" y="0"/>
                </a:cubicBezTo>
                <a:cubicBezTo>
                  <a:pt x="727037" y="21305"/>
                  <a:pt x="981470" y="-24191"/>
                  <a:pt x="1282468" y="0"/>
                </a:cubicBezTo>
                <a:cubicBezTo>
                  <a:pt x="1583466" y="24191"/>
                  <a:pt x="1736829" y="-27097"/>
                  <a:pt x="1896983" y="0"/>
                </a:cubicBezTo>
                <a:cubicBezTo>
                  <a:pt x="2057138" y="27097"/>
                  <a:pt x="2236616" y="-16397"/>
                  <a:pt x="2458063" y="0"/>
                </a:cubicBezTo>
                <a:cubicBezTo>
                  <a:pt x="2679510" y="16397"/>
                  <a:pt x="2906159" y="10931"/>
                  <a:pt x="3179451" y="0"/>
                </a:cubicBezTo>
                <a:cubicBezTo>
                  <a:pt x="3452743" y="-10931"/>
                  <a:pt x="3691324" y="32973"/>
                  <a:pt x="3847403" y="0"/>
                </a:cubicBezTo>
                <a:cubicBezTo>
                  <a:pt x="4003482" y="-32973"/>
                  <a:pt x="4300300" y="19597"/>
                  <a:pt x="4515355" y="0"/>
                </a:cubicBezTo>
                <a:cubicBezTo>
                  <a:pt x="4730410" y="-19597"/>
                  <a:pt x="5172613" y="-8592"/>
                  <a:pt x="5343615" y="0"/>
                </a:cubicBezTo>
                <a:cubicBezTo>
                  <a:pt x="5336467" y="210421"/>
                  <a:pt x="5332212" y="335994"/>
                  <a:pt x="5343615" y="656307"/>
                </a:cubicBezTo>
                <a:cubicBezTo>
                  <a:pt x="5101168" y="654857"/>
                  <a:pt x="4985743" y="655978"/>
                  <a:pt x="4782535" y="656307"/>
                </a:cubicBezTo>
                <a:cubicBezTo>
                  <a:pt x="4579327" y="656636"/>
                  <a:pt x="4411954" y="648598"/>
                  <a:pt x="4274892" y="656307"/>
                </a:cubicBezTo>
                <a:cubicBezTo>
                  <a:pt x="4137830" y="664016"/>
                  <a:pt x="3762950" y="622640"/>
                  <a:pt x="3553504" y="656307"/>
                </a:cubicBezTo>
                <a:cubicBezTo>
                  <a:pt x="3344058" y="689974"/>
                  <a:pt x="3260958" y="651741"/>
                  <a:pt x="2992424" y="656307"/>
                </a:cubicBezTo>
                <a:cubicBezTo>
                  <a:pt x="2723890" y="660873"/>
                  <a:pt x="2589992" y="686187"/>
                  <a:pt x="2271036" y="656307"/>
                </a:cubicBezTo>
                <a:cubicBezTo>
                  <a:pt x="1952080" y="626427"/>
                  <a:pt x="1686212" y="688895"/>
                  <a:pt x="1496212" y="656307"/>
                </a:cubicBezTo>
                <a:cubicBezTo>
                  <a:pt x="1306212" y="623719"/>
                  <a:pt x="1088314" y="683655"/>
                  <a:pt x="881696" y="656307"/>
                </a:cubicBezTo>
                <a:cubicBezTo>
                  <a:pt x="675078" y="628959"/>
                  <a:pt x="272045" y="634933"/>
                  <a:pt x="0" y="656307"/>
                </a:cubicBezTo>
                <a:cubicBezTo>
                  <a:pt x="-15580" y="455647"/>
                  <a:pt x="9112" y="168323"/>
                  <a:pt x="0" y="0"/>
                </a:cubicBezTo>
                <a:close/>
              </a:path>
              <a:path w="5343615" h="656307" stroke="0" extrusionOk="0">
                <a:moveTo>
                  <a:pt x="0" y="0"/>
                </a:moveTo>
                <a:cubicBezTo>
                  <a:pt x="151494" y="5707"/>
                  <a:pt x="378058" y="27696"/>
                  <a:pt x="614516" y="0"/>
                </a:cubicBezTo>
                <a:cubicBezTo>
                  <a:pt x="850974" y="-27696"/>
                  <a:pt x="970984" y="-13451"/>
                  <a:pt x="1122159" y="0"/>
                </a:cubicBezTo>
                <a:cubicBezTo>
                  <a:pt x="1273334" y="13451"/>
                  <a:pt x="1553574" y="30324"/>
                  <a:pt x="1896983" y="0"/>
                </a:cubicBezTo>
                <a:cubicBezTo>
                  <a:pt x="2240392" y="-30324"/>
                  <a:pt x="2308627" y="27960"/>
                  <a:pt x="2511499" y="0"/>
                </a:cubicBezTo>
                <a:cubicBezTo>
                  <a:pt x="2714371" y="-27960"/>
                  <a:pt x="2865145" y="24566"/>
                  <a:pt x="3126015" y="0"/>
                </a:cubicBezTo>
                <a:cubicBezTo>
                  <a:pt x="3386885" y="-24566"/>
                  <a:pt x="3593802" y="-1069"/>
                  <a:pt x="3900839" y="0"/>
                </a:cubicBezTo>
                <a:cubicBezTo>
                  <a:pt x="4207876" y="1069"/>
                  <a:pt x="4267415" y="5173"/>
                  <a:pt x="4461919" y="0"/>
                </a:cubicBezTo>
                <a:cubicBezTo>
                  <a:pt x="4656423" y="-5173"/>
                  <a:pt x="5055829" y="26575"/>
                  <a:pt x="5343615" y="0"/>
                </a:cubicBezTo>
                <a:cubicBezTo>
                  <a:pt x="5329718" y="234005"/>
                  <a:pt x="5341455" y="361920"/>
                  <a:pt x="5343615" y="656307"/>
                </a:cubicBezTo>
                <a:cubicBezTo>
                  <a:pt x="5137092" y="660258"/>
                  <a:pt x="4927851" y="646335"/>
                  <a:pt x="4782535" y="656307"/>
                </a:cubicBezTo>
                <a:cubicBezTo>
                  <a:pt x="4637219" y="666279"/>
                  <a:pt x="4253881" y="633417"/>
                  <a:pt x="4114584" y="656307"/>
                </a:cubicBezTo>
                <a:cubicBezTo>
                  <a:pt x="3975287" y="679197"/>
                  <a:pt x="3668336" y="680023"/>
                  <a:pt x="3500068" y="656307"/>
                </a:cubicBezTo>
                <a:cubicBezTo>
                  <a:pt x="3331800" y="632591"/>
                  <a:pt x="2915948" y="658024"/>
                  <a:pt x="2725244" y="656307"/>
                </a:cubicBezTo>
                <a:cubicBezTo>
                  <a:pt x="2534540" y="654590"/>
                  <a:pt x="2236186" y="634992"/>
                  <a:pt x="1950419" y="656307"/>
                </a:cubicBezTo>
                <a:cubicBezTo>
                  <a:pt x="1664652" y="677622"/>
                  <a:pt x="1548499" y="629577"/>
                  <a:pt x="1389340" y="656307"/>
                </a:cubicBezTo>
                <a:cubicBezTo>
                  <a:pt x="1230181" y="683037"/>
                  <a:pt x="1003051" y="663399"/>
                  <a:pt x="721388" y="656307"/>
                </a:cubicBezTo>
                <a:cubicBezTo>
                  <a:pt x="439725" y="649215"/>
                  <a:pt x="337205" y="660609"/>
                  <a:pt x="0" y="656307"/>
                </a:cubicBezTo>
                <a:cubicBezTo>
                  <a:pt x="-18309" y="407561"/>
                  <a:pt x="-16800" y="188636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5B4AF4-3C63-A1E8-5C3D-FACE54EEA219}"/>
              </a:ext>
            </a:extLst>
          </p:cNvPr>
          <p:cNvSpPr/>
          <p:nvPr/>
        </p:nvSpPr>
        <p:spPr>
          <a:xfrm>
            <a:off x="437425" y="2795461"/>
            <a:ext cx="5343615" cy="656307"/>
          </a:xfrm>
          <a:custGeom>
            <a:avLst/>
            <a:gdLst>
              <a:gd name="connsiteX0" fmla="*/ 0 w 5343615"/>
              <a:gd name="connsiteY0" fmla="*/ 0 h 656307"/>
              <a:gd name="connsiteX1" fmla="*/ 561080 w 5343615"/>
              <a:gd name="connsiteY1" fmla="*/ 0 h 656307"/>
              <a:gd name="connsiteX2" fmla="*/ 1282468 w 5343615"/>
              <a:gd name="connsiteY2" fmla="*/ 0 h 656307"/>
              <a:gd name="connsiteX3" fmla="*/ 1896983 w 5343615"/>
              <a:gd name="connsiteY3" fmla="*/ 0 h 656307"/>
              <a:gd name="connsiteX4" fmla="*/ 2458063 w 5343615"/>
              <a:gd name="connsiteY4" fmla="*/ 0 h 656307"/>
              <a:gd name="connsiteX5" fmla="*/ 3179451 w 5343615"/>
              <a:gd name="connsiteY5" fmla="*/ 0 h 656307"/>
              <a:gd name="connsiteX6" fmla="*/ 3847403 w 5343615"/>
              <a:gd name="connsiteY6" fmla="*/ 0 h 656307"/>
              <a:gd name="connsiteX7" fmla="*/ 4515355 w 5343615"/>
              <a:gd name="connsiteY7" fmla="*/ 0 h 656307"/>
              <a:gd name="connsiteX8" fmla="*/ 5343615 w 5343615"/>
              <a:gd name="connsiteY8" fmla="*/ 0 h 656307"/>
              <a:gd name="connsiteX9" fmla="*/ 5343615 w 5343615"/>
              <a:gd name="connsiteY9" fmla="*/ 656307 h 656307"/>
              <a:gd name="connsiteX10" fmla="*/ 4782535 w 5343615"/>
              <a:gd name="connsiteY10" fmla="*/ 656307 h 656307"/>
              <a:gd name="connsiteX11" fmla="*/ 4274892 w 5343615"/>
              <a:gd name="connsiteY11" fmla="*/ 656307 h 656307"/>
              <a:gd name="connsiteX12" fmla="*/ 3553504 w 5343615"/>
              <a:gd name="connsiteY12" fmla="*/ 656307 h 656307"/>
              <a:gd name="connsiteX13" fmla="*/ 2992424 w 5343615"/>
              <a:gd name="connsiteY13" fmla="*/ 656307 h 656307"/>
              <a:gd name="connsiteX14" fmla="*/ 2271036 w 5343615"/>
              <a:gd name="connsiteY14" fmla="*/ 656307 h 656307"/>
              <a:gd name="connsiteX15" fmla="*/ 1496212 w 5343615"/>
              <a:gd name="connsiteY15" fmla="*/ 656307 h 656307"/>
              <a:gd name="connsiteX16" fmla="*/ 881696 w 5343615"/>
              <a:gd name="connsiteY16" fmla="*/ 656307 h 656307"/>
              <a:gd name="connsiteX17" fmla="*/ 0 w 5343615"/>
              <a:gd name="connsiteY17" fmla="*/ 656307 h 656307"/>
              <a:gd name="connsiteX18" fmla="*/ 0 w 5343615"/>
              <a:gd name="connsiteY18" fmla="*/ 0 h 65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3615" h="656307" fill="none" extrusionOk="0">
                <a:moveTo>
                  <a:pt x="0" y="0"/>
                </a:moveTo>
                <a:cubicBezTo>
                  <a:pt x="174984" y="-14965"/>
                  <a:pt x="395123" y="-21305"/>
                  <a:pt x="561080" y="0"/>
                </a:cubicBezTo>
                <a:cubicBezTo>
                  <a:pt x="727037" y="21305"/>
                  <a:pt x="981470" y="-24191"/>
                  <a:pt x="1282468" y="0"/>
                </a:cubicBezTo>
                <a:cubicBezTo>
                  <a:pt x="1583466" y="24191"/>
                  <a:pt x="1736829" y="-27097"/>
                  <a:pt x="1896983" y="0"/>
                </a:cubicBezTo>
                <a:cubicBezTo>
                  <a:pt x="2057138" y="27097"/>
                  <a:pt x="2236616" y="-16397"/>
                  <a:pt x="2458063" y="0"/>
                </a:cubicBezTo>
                <a:cubicBezTo>
                  <a:pt x="2679510" y="16397"/>
                  <a:pt x="2906159" y="10931"/>
                  <a:pt x="3179451" y="0"/>
                </a:cubicBezTo>
                <a:cubicBezTo>
                  <a:pt x="3452743" y="-10931"/>
                  <a:pt x="3691324" y="32973"/>
                  <a:pt x="3847403" y="0"/>
                </a:cubicBezTo>
                <a:cubicBezTo>
                  <a:pt x="4003482" y="-32973"/>
                  <a:pt x="4300300" y="19597"/>
                  <a:pt x="4515355" y="0"/>
                </a:cubicBezTo>
                <a:cubicBezTo>
                  <a:pt x="4730410" y="-19597"/>
                  <a:pt x="5172613" y="-8592"/>
                  <a:pt x="5343615" y="0"/>
                </a:cubicBezTo>
                <a:cubicBezTo>
                  <a:pt x="5336467" y="210421"/>
                  <a:pt x="5332212" y="335994"/>
                  <a:pt x="5343615" y="656307"/>
                </a:cubicBezTo>
                <a:cubicBezTo>
                  <a:pt x="5101168" y="654857"/>
                  <a:pt x="4985743" y="655978"/>
                  <a:pt x="4782535" y="656307"/>
                </a:cubicBezTo>
                <a:cubicBezTo>
                  <a:pt x="4579327" y="656636"/>
                  <a:pt x="4411954" y="648598"/>
                  <a:pt x="4274892" y="656307"/>
                </a:cubicBezTo>
                <a:cubicBezTo>
                  <a:pt x="4137830" y="664016"/>
                  <a:pt x="3762950" y="622640"/>
                  <a:pt x="3553504" y="656307"/>
                </a:cubicBezTo>
                <a:cubicBezTo>
                  <a:pt x="3344058" y="689974"/>
                  <a:pt x="3260958" y="651741"/>
                  <a:pt x="2992424" y="656307"/>
                </a:cubicBezTo>
                <a:cubicBezTo>
                  <a:pt x="2723890" y="660873"/>
                  <a:pt x="2589992" y="686187"/>
                  <a:pt x="2271036" y="656307"/>
                </a:cubicBezTo>
                <a:cubicBezTo>
                  <a:pt x="1952080" y="626427"/>
                  <a:pt x="1686212" y="688895"/>
                  <a:pt x="1496212" y="656307"/>
                </a:cubicBezTo>
                <a:cubicBezTo>
                  <a:pt x="1306212" y="623719"/>
                  <a:pt x="1088314" y="683655"/>
                  <a:pt x="881696" y="656307"/>
                </a:cubicBezTo>
                <a:cubicBezTo>
                  <a:pt x="675078" y="628959"/>
                  <a:pt x="272045" y="634933"/>
                  <a:pt x="0" y="656307"/>
                </a:cubicBezTo>
                <a:cubicBezTo>
                  <a:pt x="-15580" y="455647"/>
                  <a:pt x="9112" y="168323"/>
                  <a:pt x="0" y="0"/>
                </a:cubicBezTo>
                <a:close/>
              </a:path>
              <a:path w="5343615" h="656307" stroke="0" extrusionOk="0">
                <a:moveTo>
                  <a:pt x="0" y="0"/>
                </a:moveTo>
                <a:cubicBezTo>
                  <a:pt x="151494" y="5707"/>
                  <a:pt x="378058" y="27696"/>
                  <a:pt x="614516" y="0"/>
                </a:cubicBezTo>
                <a:cubicBezTo>
                  <a:pt x="850974" y="-27696"/>
                  <a:pt x="970984" y="-13451"/>
                  <a:pt x="1122159" y="0"/>
                </a:cubicBezTo>
                <a:cubicBezTo>
                  <a:pt x="1273334" y="13451"/>
                  <a:pt x="1553574" y="30324"/>
                  <a:pt x="1896983" y="0"/>
                </a:cubicBezTo>
                <a:cubicBezTo>
                  <a:pt x="2240392" y="-30324"/>
                  <a:pt x="2308627" y="27960"/>
                  <a:pt x="2511499" y="0"/>
                </a:cubicBezTo>
                <a:cubicBezTo>
                  <a:pt x="2714371" y="-27960"/>
                  <a:pt x="2865145" y="24566"/>
                  <a:pt x="3126015" y="0"/>
                </a:cubicBezTo>
                <a:cubicBezTo>
                  <a:pt x="3386885" y="-24566"/>
                  <a:pt x="3593802" y="-1069"/>
                  <a:pt x="3900839" y="0"/>
                </a:cubicBezTo>
                <a:cubicBezTo>
                  <a:pt x="4207876" y="1069"/>
                  <a:pt x="4267415" y="5173"/>
                  <a:pt x="4461919" y="0"/>
                </a:cubicBezTo>
                <a:cubicBezTo>
                  <a:pt x="4656423" y="-5173"/>
                  <a:pt x="5055829" y="26575"/>
                  <a:pt x="5343615" y="0"/>
                </a:cubicBezTo>
                <a:cubicBezTo>
                  <a:pt x="5329718" y="234005"/>
                  <a:pt x="5341455" y="361920"/>
                  <a:pt x="5343615" y="656307"/>
                </a:cubicBezTo>
                <a:cubicBezTo>
                  <a:pt x="5137092" y="660258"/>
                  <a:pt x="4927851" y="646335"/>
                  <a:pt x="4782535" y="656307"/>
                </a:cubicBezTo>
                <a:cubicBezTo>
                  <a:pt x="4637219" y="666279"/>
                  <a:pt x="4253881" y="633417"/>
                  <a:pt x="4114584" y="656307"/>
                </a:cubicBezTo>
                <a:cubicBezTo>
                  <a:pt x="3975287" y="679197"/>
                  <a:pt x="3668336" y="680023"/>
                  <a:pt x="3500068" y="656307"/>
                </a:cubicBezTo>
                <a:cubicBezTo>
                  <a:pt x="3331800" y="632591"/>
                  <a:pt x="2915948" y="658024"/>
                  <a:pt x="2725244" y="656307"/>
                </a:cubicBezTo>
                <a:cubicBezTo>
                  <a:pt x="2534540" y="654590"/>
                  <a:pt x="2236186" y="634992"/>
                  <a:pt x="1950419" y="656307"/>
                </a:cubicBezTo>
                <a:cubicBezTo>
                  <a:pt x="1664652" y="677622"/>
                  <a:pt x="1548499" y="629577"/>
                  <a:pt x="1389340" y="656307"/>
                </a:cubicBezTo>
                <a:cubicBezTo>
                  <a:pt x="1230181" y="683037"/>
                  <a:pt x="1003051" y="663399"/>
                  <a:pt x="721388" y="656307"/>
                </a:cubicBezTo>
                <a:cubicBezTo>
                  <a:pt x="439725" y="649215"/>
                  <a:pt x="337205" y="660609"/>
                  <a:pt x="0" y="656307"/>
                </a:cubicBezTo>
                <a:cubicBezTo>
                  <a:pt x="-18309" y="407561"/>
                  <a:pt x="-16800" y="188636"/>
                  <a:pt x="0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12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FC868-A1E7-14AE-477A-8DBFD96F33DF}"/>
              </a:ext>
            </a:extLst>
          </p:cNvPr>
          <p:cNvSpPr txBox="1"/>
          <p:nvPr/>
        </p:nvSpPr>
        <p:spPr>
          <a:xfrm>
            <a:off x="1568741" y="2038525"/>
            <a:ext cx="543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Takeaways</a:t>
            </a:r>
          </a:p>
          <a:p>
            <a:r>
              <a:rPr lang="en-US" dirty="0"/>
              <a:t>Great lesson, I learned how to add dynamism to my data analysis</a:t>
            </a:r>
          </a:p>
          <a:p>
            <a:endParaRPr lang="en-US" dirty="0"/>
          </a:p>
          <a:p>
            <a:r>
              <a:rPr lang="en-US" b="1" dirty="0"/>
              <a:t>Questions</a:t>
            </a:r>
          </a:p>
          <a:p>
            <a:r>
              <a:rPr lang="en-US" dirty="0"/>
              <a:t>None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9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711-C1FD-8742-A52C-54DE5B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2800" b="1" dirty="0"/>
              <a:t>The GOAL!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2BA18-0189-0248-B444-B823713D3BA6}"/>
              </a:ext>
            </a:extLst>
          </p:cNvPr>
          <p:cNvSpPr/>
          <p:nvPr/>
        </p:nvSpPr>
        <p:spPr>
          <a:xfrm>
            <a:off x="544748" y="3721467"/>
            <a:ext cx="80545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We are going to create a website to highlight your work in this class!  And hopefully / potentially highlight your work throughout your time as a student and hopefully / potentially throughout your career!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B13E7-2AF7-4245-AD76-C0DA36E3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9" y="1524000"/>
            <a:ext cx="317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Two: Create Your Own GitHub Page</a:t>
            </a:r>
            <a:r>
              <a:rPr lang="en-US" sz="2600" b="1" dirty="0">
                <a:sym typeface="Wingdings" pitchFamily="2" charset="2"/>
              </a:rPr>
              <a:t> (15 min)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359924" y="1911645"/>
            <a:ext cx="863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Step:</a:t>
            </a:r>
          </a:p>
          <a:p>
            <a:r>
              <a:rPr lang="en-US" dirty="0"/>
              <a:t>1. Simply create you own website using your personal GitHub account. </a:t>
            </a:r>
          </a:p>
        </p:txBody>
      </p:sp>
    </p:spTree>
    <p:extLst>
      <p:ext uri="{BB962C8B-B14F-4D97-AF65-F5344CB8AC3E}">
        <p14:creationId xmlns:p14="http://schemas.microsoft.com/office/powerpoint/2010/main" val="26246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Three: Create a Welcome Tab </a:t>
            </a:r>
            <a:r>
              <a:rPr lang="en-US" sz="2600" b="1" dirty="0">
                <a:sym typeface="Wingdings" pitchFamily="2" charset="2"/>
              </a:rPr>
              <a:t>(1 - 2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multiple tabs and make the first tab: </a:t>
            </a:r>
            <a:r>
              <a:rPr lang="en-US" i="1" dirty="0"/>
              <a:t>“About Me” </a:t>
            </a:r>
            <a:r>
              <a:rPr lang="en-US" dirty="0"/>
              <a:t>(Or something to that effect.)</a:t>
            </a:r>
          </a:p>
          <a:p>
            <a:pPr marL="342900" indent="-342900">
              <a:buAutoNum type="arabicPeriod"/>
            </a:pPr>
            <a:r>
              <a:rPr lang="en-US" dirty="0"/>
              <a:t>On this tab, add as much or as little information about yourself as you like.</a:t>
            </a:r>
          </a:p>
          <a:p>
            <a:pPr marL="800100" lvl="1" indent="-342900">
              <a:buAutoNum type="arabicPeriod"/>
            </a:pPr>
            <a:r>
              <a:rPr lang="en-US" dirty="0"/>
              <a:t>Possible and Interesting Information may include:</a:t>
            </a:r>
          </a:p>
          <a:p>
            <a:pPr marL="1257300" lvl="2" indent="-342900">
              <a:buAutoNum type="arabicPeriod"/>
            </a:pPr>
            <a:r>
              <a:rPr lang="en-US" dirty="0"/>
              <a:t>Your name</a:t>
            </a:r>
          </a:p>
          <a:p>
            <a:pPr marL="1257300" lvl="2" indent="-342900">
              <a:buAutoNum type="arabicPeriod"/>
            </a:pPr>
            <a:r>
              <a:rPr lang="en-US" dirty="0"/>
              <a:t>A picture 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are from</a:t>
            </a:r>
          </a:p>
          <a:p>
            <a:pPr marL="1257300" lvl="2" indent="-342900">
              <a:buAutoNum type="arabicPeriod"/>
            </a:pPr>
            <a:r>
              <a:rPr lang="en-US" dirty="0"/>
              <a:t>Your Interests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Work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went to school</a:t>
            </a:r>
          </a:p>
          <a:p>
            <a:pPr marL="1257300" lvl="2" indent="-342900">
              <a:buAutoNum type="arabicPeriod"/>
            </a:pPr>
            <a:endParaRPr lang="en-US" dirty="0"/>
          </a:p>
          <a:p>
            <a:pPr lvl="2"/>
            <a:r>
              <a:rPr lang="en-US" dirty="0"/>
              <a:t>Again, it is not required to add a lot of information to this page, if you prefer to keep your information private, just make up a name and information.</a:t>
            </a:r>
          </a:p>
          <a:p>
            <a:pPr lvl="2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Near the bottom, or somewhere that makes sense, add something to the effect of: </a:t>
            </a:r>
            <a:r>
              <a:rPr lang="en-US" i="1" dirty="0"/>
              <a:t>“The other tabs represent work / analyses that I have completed.  Please check them out!”</a:t>
            </a:r>
          </a:p>
          <a:p>
            <a:pPr lvl="2"/>
            <a:endParaRPr lang="en-US" dirty="0"/>
          </a:p>
          <a:p>
            <a:pPr marL="1257300" lvl="2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3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Four: Create a Case Study 1 Tab </a:t>
            </a:r>
            <a:r>
              <a:rPr lang="en-US" sz="2600" b="1" dirty="0">
                <a:sym typeface="Wingdings" pitchFamily="2" charset="2"/>
              </a:rPr>
              <a:t>(&lt;1 hour)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 tab labeled: </a:t>
            </a:r>
            <a:r>
              <a:rPr lang="en-US" i="1" dirty="0"/>
              <a:t>“Beer Study” </a:t>
            </a:r>
            <a:r>
              <a:rPr lang="en-US" dirty="0"/>
              <a:t>or </a:t>
            </a:r>
            <a:r>
              <a:rPr lang="en-US" i="1" dirty="0"/>
              <a:t>“Case Study 1” </a:t>
            </a:r>
            <a:r>
              <a:rPr lang="en-US" dirty="0"/>
              <a:t>Or something to that effect. </a:t>
            </a:r>
          </a:p>
          <a:p>
            <a:pPr marL="342900" indent="-342900">
              <a:buAutoNum type="arabicPeriod"/>
            </a:pPr>
            <a:r>
              <a:rPr lang="en-US" dirty="0"/>
              <a:t>Add your knit RMD html or pdf document to this page.  </a:t>
            </a:r>
          </a:p>
        </p:txBody>
      </p:sp>
    </p:spTree>
    <p:extLst>
      <p:ext uri="{BB962C8B-B14F-4D97-AF65-F5344CB8AC3E}">
        <p14:creationId xmlns:p14="http://schemas.microsoft.com/office/powerpoint/2010/main" val="146480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r>
              <a:rPr lang="en-US" sz="2600" b="1" dirty="0">
                <a:sym typeface="Wingdings" pitchFamily="2" charset="2"/>
              </a:rPr>
              <a:t>(2-4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Rshiny</a:t>
            </a:r>
            <a:r>
              <a:rPr lang="en-US" dirty="0"/>
              <a:t> app that will do the following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read in the data (the Beer Data.) 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IBU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ABV  (separate histogram)</a:t>
            </a:r>
          </a:p>
          <a:p>
            <a:pPr marL="800100" lvl="1" indent="-342900">
              <a:buAutoNum type="arabicPeriod"/>
            </a:pPr>
            <a:r>
              <a:rPr lang="en-US" dirty="0"/>
              <a:t>Low the user switch back and forth between histograms and boxplots to represent this information.  You could do this with a radio button that switches the plot from histogram to boxplot … the implementation however is up to you. 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histograms / boxplots above by state. </a:t>
            </a:r>
          </a:p>
          <a:p>
            <a:pPr marL="800100" lvl="1" indent="-342900">
              <a:buAutoNum type="arabicPeriod"/>
            </a:pPr>
            <a:r>
              <a:rPr lang="en-US" dirty="0"/>
              <a:t>In addition to the histograms, add a scatter plot of IBU v. ABV</a:t>
            </a:r>
          </a:p>
          <a:p>
            <a:pPr marL="800100" lvl="1" indent="-342900">
              <a:buAutoNum type="arabicPeriod"/>
            </a:pPr>
            <a:r>
              <a:rPr lang="en-US" dirty="0"/>
              <a:t>Add the ability to add or take off the simple linear regression line.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data on the scatter plot by state.</a:t>
            </a:r>
          </a:p>
          <a:p>
            <a:pPr marL="800100" lvl="1" indent="-342900">
              <a:buAutoNum type="arabicPeriod"/>
            </a:pPr>
            <a:r>
              <a:rPr lang="en-US" dirty="0"/>
              <a:t>Add at least one additional plot from your analysis and make sure to clearly label and/or describe the information it is conveying. 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the link to the tab you created for Case Study 1.  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312"/>
            <a:ext cx="9144000" cy="932736"/>
          </a:xfrm>
        </p:spPr>
        <p:txBody>
          <a:bodyPr/>
          <a:lstStyle/>
          <a:p>
            <a:r>
              <a:rPr lang="en-US" sz="2600" b="1" dirty="0"/>
              <a:t>Activity Six: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br>
              <a:rPr lang="en-US" sz="2600" b="1" dirty="0"/>
            </a:br>
            <a:r>
              <a:rPr lang="en-US" sz="2600" b="1" dirty="0">
                <a:sym typeface="Wingdings" pitchFamily="2" charset="2"/>
              </a:rPr>
              <a:t>(As long as you want!)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060315" y="2967335"/>
            <a:ext cx="6770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Submit the link to your GitHub Page to the Wall!</a:t>
            </a:r>
          </a:p>
          <a:p>
            <a:pPr marL="342900" indent="-342900">
              <a:buAutoNum type="arabicPeriod"/>
            </a:pPr>
            <a:r>
              <a:rPr lang="en-US" dirty="0"/>
              <a:t>Have Fun!!! Go Check out your classmates work!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FC868-A1E7-14AE-477A-8DBFD96F33DF}"/>
              </a:ext>
            </a:extLst>
          </p:cNvPr>
          <p:cNvSpPr txBox="1"/>
          <p:nvPr/>
        </p:nvSpPr>
        <p:spPr>
          <a:xfrm>
            <a:off x="1568741" y="2038525"/>
            <a:ext cx="5436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4773</TotalTime>
  <Words>1402</Words>
  <Application>Microsoft Office PowerPoint</Application>
  <PresentationFormat>On-screen Show (4:3)</PresentationFormat>
  <Paragraphs>330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 3</vt:lpstr>
      <vt:lpstr>1_Body Slides</vt:lpstr>
      <vt:lpstr>Ion</vt:lpstr>
      <vt:lpstr>For Live Session</vt:lpstr>
      <vt:lpstr>Activity One: Check Out These GitHub Pages (30 min)</vt:lpstr>
      <vt:lpstr>The GOAL!</vt:lpstr>
      <vt:lpstr>Activity Two: Create Your Own GitHub Page (15 min)</vt:lpstr>
      <vt:lpstr>Activity Three: Create a Welcome Tab (1 - 2 hours)</vt:lpstr>
      <vt:lpstr>Activity Four: Create a Case Study 1 Tab (&lt;1 hour)</vt:lpstr>
      <vt:lpstr>Activity Five: Create an Rshiny App (2-4 hours)</vt:lpstr>
      <vt:lpstr>Activity Six: Create an Rshiny App  (As long as you want!)</vt:lpstr>
      <vt:lpstr>PowerPoint Presentation</vt:lpstr>
      <vt:lpstr>Activity two</vt:lpstr>
      <vt:lpstr>Activity three and four</vt:lpstr>
      <vt:lpstr>Activity three and four</vt:lpstr>
      <vt:lpstr>Activity five</vt:lpstr>
      <vt:lpstr>Activity five</vt:lpstr>
      <vt:lpstr>Activity five</vt:lpstr>
      <vt:lpstr>Activity five</vt:lpstr>
      <vt:lpstr>Activity five</vt:lpstr>
      <vt:lpstr>Activity five</vt:lpstr>
      <vt:lpstr>Activity five</vt:lpstr>
      <vt:lpstr>Activity five</vt:lpstr>
      <vt:lpstr>Activity five</vt:lpstr>
      <vt:lpstr>Activity five</vt:lpstr>
      <vt:lpstr>Activity five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Carlos Estevez</cp:lastModifiedBy>
  <cp:revision>40</cp:revision>
  <dcterms:created xsi:type="dcterms:W3CDTF">2019-09-23T08:00:29Z</dcterms:created>
  <dcterms:modified xsi:type="dcterms:W3CDTF">2023-03-21T07:00:52Z</dcterms:modified>
</cp:coreProperties>
</file>