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26" r:id="rId2"/>
  </p:sldMasterIdLst>
  <p:notesMasterIdLst>
    <p:notesMasterId r:id="rId13"/>
  </p:notesMasterIdLst>
  <p:sldIdLst>
    <p:sldId id="270" r:id="rId3"/>
    <p:sldId id="341" r:id="rId4"/>
    <p:sldId id="267" r:id="rId5"/>
    <p:sldId id="342" r:id="rId6"/>
    <p:sldId id="343" r:id="rId7"/>
    <p:sldId id="344" r:id="rId8"/>
    <p:sldId id="346" r:id="rId9"/>
    <p:sldId id="345" r:id="rId10"/>
    <p:sldId id="347" r:id="rId11"/>
    <p:sldId id="348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CA1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3" autoAdjust="0"/>
    <p:restoredTop sz="94343" autoAdjust="0"/>
  </p:normalViewPr>
  <p:slideViewPr>
    <p:cSldViewPr>
      <p:cViewPr varScale="1">
        <p:scale>
          <a:sx n="114" d="100"/>
          <a:sy n="114" d="100"/>
        </p:scale>
        <p:origin x="930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13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7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23C275-4C69-8F25-3F7B-B097B82F951E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F31D185B-2ACD-E807-DF87-24BA765281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555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2798E6-F71E-2CF5-A651-B2B436BE17AD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408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128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42CC59-6F45-9BD3-2762-8C5EC3370266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43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F0CB5C-0573-71A0-5C0E-3176874FEA0F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341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43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5EA0C440-A5F1-767F-3021-C2EB7E8EB4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327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0646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605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39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9900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7583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729591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7980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2510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7137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810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374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4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7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83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6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4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809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7" r:id="rId9"/>
    <p:sldLayoutId id="2147483706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0485C-7E06-E009-BD09-A6289ABC1CE1}"/>
              </a:ext>
            </a:extLst>
          </p:cNvPr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7BB7ED-0020-DD24-88FE-A4FE0041EB8B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90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arlos@estevez.d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c2-3-138-101-198.us-east-2.compute.amazonaws.com/auth-sign-in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AWS: EC2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858000" cy="1752600"/>
          </a:xfrm>
        </p:spPr>
        <p:txBody>
          <a:bodyPr/>
          <a:lstStyle/>
          <a:p>
            <a:r>
              <a:rPr lang="en-US" dirty="0"/>
              <a:t>Steps</a:t>
            </a:r>
          </a:p>
          <a:p>
            <a:r>
              <a:rPr lang="en-US" dirty="0"/>
              <a:t>Carlos Estevez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605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E30D-8418-6D8C-FBB5-55B76F92D9C3}"/>
              </a:ext>
            </a:extLst>
          </p:cNvPr>
          <p:cNvSpPr txBox="1">
            <a:spLocks/>
          </p:cNvSpPr>
          <p:nvPr/>
        </p:nvSpPr>
        <p:spPr>
          <a:xfrm>
            <a:off x="152400" y="1219200"/>
            <a:ext cx="731149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/>
              <a:t>Takeaways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awesome to begin to work with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DD7E0-5798-E01C-44E4-12CF2A0FA150}"/>
              </a:ext>
            </a:extLst>
          </p:cNvPr>
          <p:cNvSpPr txBox="1"/>
          <p:nvPr/>
        </p:nvSpPr>
        <p:spPr>
          <a:xfrm>
            <a:off x="182461" y="2743200"/>
            <a:ext cx="49914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Questions</a:t>
            </a:r>
          </a:p>
          <a:p>
            <a:endParaRPr lang="en-US" dirty="0"/>
          </a:p>
          <a:p>
            <a:r>
              <a:rPr lang="en-US" dirty="0"/>
              <a:t>Have you encountered a situation based on your experience that the processing power of your PC is not enough and you had to resort to use AWS to solve the problem?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0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1C51-891F-4748-8C43-2B19B376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A4B5-B4D3-144A-8145-F4F76F7E9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Create Account</a:t>
            </a:r>
          </a:p>
          <a:p>
            <a:r>
              <a:rPr lang="en-US" sz="1600" dirty="0"/>
              <a:t>AWS Management Console</a:t>
            </a:r>
          </a:p>
          <a:p>
            <a:r>
              <a:rPr lang="en-US" sz="1600" dirty="0"/>
              <a:t>My Account</a:t>
            </a:r>
          </a:p>
          <a:p>
            <a:r>
              <a:rPr lang="en-US" sz="1600" dirty="0"/>
              <a:t>AWS Management Console {Log in}</a:t>
            </a:r>
          </a:p>
          <a:p>
            <a:r>
              <a:rPr lang="en-US" sz="1600" dirty="0"/>
              <a:t>Find Services “EC2”</a:t>
            </a:r>
          </a:p>
          <a:p>
            <a:r>
              <a:rPr lang="en-US" sz="1600" dirty="0"/>
              <a:t>Launch Instance</a:t>
            </a:r>
          </a:p>
          <a:p>
            <a:r>
              <a:rPr lang="en-US" sz="1600" dirty="0"/>
              <a:t>Community AMI</a:t>
            </a:r>
          </a:p>
          <a:p>
            <a:r>
              <a:rPr lang="en-US" sz="1600" dirty="0"/>
              <a:t>Search “</a:t>
            </a:r>
            <a:r>
              <a:rPr lang="en-US" sz="1600" dirty="0" err="1"/>
              <a:t>rstudio</a:t>
            </a:r>
            <a:r>
              <a:rPr lang="en-US" sz="1600" dirty="0"/>
              <a:t>” and “</a:t>
            </a:r>
            <a:r>
              <a:rPr lang="en-US" sz="1600" dirty="0" err="1"/>
              <a:t>aslett</a:t>
            </a:r>
            <a:r>
              <a:rPr lang="en-US" sz="1600" dirty="0"/>
              <a:t>”</a:t>
            </a:r>
          </a:p>
          <a:p>
            <a:r>
              <a:rPr lang="en-US" sz="1600" dirty="0"/>
              <a:t>Select One (Top One)</a:t>
            </a:r>
          </a:p>
          <a:p>
            <a:r>
              <a:rPr lang="en-US" sz="1600" dirty="0"/>
              <a:t>Choose Free Tier</a:t>
            </a:r>
          </a:p>
          <a:p>
            <a:r>
              <a:rPr lang="en-US" sz="1600" dirty="0"/>
              <a:t>Next -&gt; Configure {Lower Right}</a:t>
            </a:r>
          </a:p>
          <a:p>
            <a:r>
              <a:rPr lang="en-US" sz="1600" dirty="0"/>
              <a:t>Add Storage … maybe change to 30Gb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AF5E-CF03-AB40-B6CD-EA7934B39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87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Configure Security Group -&gt; Add Rule</a:t>
            </a:r>
          </a:p>
          <a:p>
            <a:r>
              <a:rPr lang="en-US" sz="1800" dirty="0"/>
              <a:t>Add Rule</a:t>
            </a:r>
          </a:p>
          <a:p>
            <a:r>
              <a:rPr lang="en-US" sz="1800" dirty="0"/>
              <a:t>HTTP = </a:t>
            </a:r>
            <a:r>
              <a:rPr lang="en-US" sz="1800" dirty="0" err="1"/>
              <a:t>MyIP</a:t>
            </a:r>
            <a:endParaRPr lang="en-US" sz="1800" dirty="0"/>
          </a:p>
          <a:p>
            <a:r>
              <a:rPr lang="en-US" sz="1800" dirty="0"/>
              <a:t>Review</a:t>
            </a:r>
          </a:p>
          <a:p>
            <a:r>
              <a:rPr lang="en-US" sz="1800" dirty="0"/>
              <a:t>Launch</a:t>
            </a:r>
          </a:p>
          <a:p>
            <a:r>
              <a:rPr lang="en-US" sz="1800" dirty="0"/>
              <a:t>Select Key Pair</a:t>
            </a:r>
          </a:p>
          <a:p>
            <a:r>
              <a:rPr lang="en-US" sz="1800" dirty="0"/>
              <a:t>Launch Instance</a:t>
            </a:r>
          </a:p>
          <a:p>
            <a:r>
              <a:rPr lang="en-US" sz="1800" dirty="0"/>
              <a:t>View Instances</a:t>
            </a:r>
          </a:p>
          <a:p>
            <a:r>
              <a:rPr lang="en-US" sz="1800" dirty="0"/>
              <a:t>Copy Paste Public DNS into Browser</a:t>
            </a:r>
          </a:p>
          <a:p>
            <a:r>
              <a:rPr lang="en-US" sz="1800" dirty="0"/>
              <a:t>“</a:t>
            </a:r>
            <a:r>
              <a:rPr lang="en-US" sz="1800" dirty="0" err="1"/>
              <a:t>rstudio</a:t>
            </a:r>
            <a:r>
              <a:rPr lang="en-US" sz="1800" dirty="0"/>
              <a:t>” is username</a:t>
            </a:r>
          </a:p>
          <a:p>
            <a:r>
              <a:rPr lang="en-US" sz="1600" dirty="0"/>
              <a:t>Instance ID is the password (copy and paste)</a:t>
            </a:r>
          </a:p>
          <a:p>
            <a:r>
              <a:rPr lang="en-US" sz="1800" dirty="0" err="1"/>
              <a:t>Rstudio</a:t>
            </a:r>
            <a:r>
              <a:rPr lang="en-US" sz="1800" dirty="0"/>
              <a:t> Server Should be running!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E30D-8418-6D8C-FBB5-55B76F92D9C3}"/>
              </a:ext>
            </a:extLst>
          </p:cNvPr>
          <p:cNvSpPr txBox="1">
            <a:spLocks/>
          </p:cNvSpPr>
          <p:nvPr/>
        </p:nvSpPr>
        <p:spPr>
          <a:xfrm>
            <a:off x="228600" y="452718"/>
            <a:ext cx="731149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Amazon </a:t>
            </a:r>
            <a:r>
              <a:rPr lang="en-US" dirty="0" err="1"/>
              <a:t>Rstudio</a:t>
            </a:r>
            <a:r>
              <a:rPr lang="en-US" dirty="0"/>
              <a:t> Instance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225E9-841A-457B-2AFE-9CCE2290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48470"/>
            <a:ext cx="3433891" cy="24819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938567-9216-DCD5-D767-BD7A8586A35B}"/>
              </a:ext>
            </a:extLst>
          </p:cNvPr>
          <p:cNvSpPr txBox="1"/>
          <p:nvPr/>
        </p:nvSpPr>
        <p:spPr>
          <a:xfrm>
            <a:off x="6477000" y="1278082"/>
            <a:ext cx="2438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We created the account: </a:t>
            </a:r>
            <a:r>
              <a:rPr lang="en-US" sz="1100" dirty="0">
                <a:hlinkClick r:id="rId3"/>
              </a:rPr>
              <a:t>carlos@estevez.do</a:t>
            </a:r>
            <a:r>
              <a:rPr lang="en-US" sz="1100" dirty="0"/>
              <a:t>, </a:t>
            </a:r>
            <a:r>
              <a:rPr lang="en-US" sz="1100" dirty="0" err="1"/>
              <a:t>carlosatestevez</a:t>
            </a:r>
            <a:endParaRPr lang="en-US" sz="1100" dirty="0"/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We launched the instance and looked for a AMI called </a:t>
            </a:r>
            <a:r>
              <a:rPr lang="en-US" sz="1100" dirty="0" err="1"/>
              <a:t>rstudio</a:t>
            </a:r>
            <a:r>
              <a:rPr lang="en-US" sz="1100" dirty="0"/>
              <a:t> and </a:t>
            </a:r>
            <a:r>
              <a:rPr lang="en-US" sz="1100" dirty="0" err="1"/>
              <a:t>aslett</a:t>
            </a:r>
            <a:endParaRPr lang="en-US" sz="1100" dirty="0"/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One way to do it faster was going to below website and select the AMI directly</a:t>
            </a:r>
          </a:p>
          <a:p>
            <a:r>
              <a:rPr lang="en-US" sz="1100" dirty="0"/>
              <a:t>    https://www.louisaslett.com/RStudio_AMI/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9D8F58-FD28-1D08-BD54-4D99FB981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175" y="3848470"/>
            <a:ext cx="2585425" cy="24819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EF6A60-9098-3A93-DE40-A60BB41E3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33" y="1193215"/>
            <a:ext cx="6117667" cy="25989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CD0461-C675-459E-D0F4-0BCB2320CC8A}"/>
              </a:ext>
            </a:extLst>
          </p:cNvPr>
          <p:cNvCxnSpPr/>
          <p:nvPr/>
        </p:nvCxnSpPr>
        <p:spPr>
          <a:xfrm flipH="1">
            <a:off x="5481511" y="2819400"/>
            <a:ext cx="1300289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E30D-8418-6D8C-FBB5-55B76F92D9C3}"/>
              </a:ext>
            </a:extLst>
          </p:cNvPr>
          <p:cNvSpPr txBox="1">
            <a:spLocks/>
          </p:cNvSpPr>
          <p:nvPr/>
        </p:nvSpPr>
        <p:spPr>
          <a:xfrm>
            <a:off x="228600" y="452718"/>
            <a:ext cx="731149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Amazon </a:t>
            </a:r>
            <a:r>
              <a:rPr lang="en-US" dirty="0" err="1"/>
              <a:t>Rstudio</a:t>
            </a:r>
            <a:r>
              <a:rPr lang="en-US" dirty="0"/>
              <a:t> Instance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38567-9216-DCD5-D767-BD7A8586A35B}"/>
              </a:ext>
            </a:extLst>
          </p:cNvPr>
          <p:cNvSpPr txBox="1"/>
          <p:nvPr/>
        </p:nvSpPr>
        <p:spPr>
          <a:xfrm>
            <a:off x="6477000" y="1278082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As we can see in the image </a:t>
            </a:r>
            <a:r>
              <a:rPr lang="en-US" sz="1100" dirty="0" err="1"/>
              <a:t>Rstudio</a:t>
            </a:r>
            <a:r>
              <a:rPr lang="en-US" sz="1100" dirty="0"/>
              <a:t> is running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Link: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http://ec2-3-138-101-198.us-east-2.compute.amazonaws.com/auth-sign-in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0083A-42D0-AF08-7517-6880E5143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99" y="1371601"/>
            <a:ext cx="3275901" cy="2362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D6C0F-AF6F-0117-FC5E-7DCA74128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812457"/>
            <a:ext cx="3275901" cy="24332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E71B2-7500-32C7-6B57-D71C7019E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02" y="1362513"/>
            <a:ext cx="2781298" cy="2362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473614-39B8-34A9-9413-21E0AC20C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599" y="3812457"/>
            <a:ext cx="2753453" cy="25121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655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E30D-8418-6D8C-FBB5-55B76F92D9C3}"/>
              </a:ext>
            </a:extLst>
          </p:cNvPr>
          <p:cNvSpPr txBox="1">
            <a:spLocks/>
          </p:cNvSpPr>
          <p:nvPr/>
        </p:nvSpPr>
        <p:spPr>
          <a:xfrm>
            <a:off x="228600" y="452718"/>
            <a:ext cx="731149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Amazon S3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38567-9216-DCD5-D767-BD7A8586A35B}"/>
              </a:ext>
            </a:extLst>
          </p:cNvPr>
          <p:cNvSpPr txBox="1"/>
          <p:nvPr/>
        </p:nvSpPr>
        <p:spPr>
          <a:xfrm>
            <a:off x="6477000" y="1278082"/>
            <a:ext cx="24384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Account and 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Access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Uploading beers and breweries csv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39CFC-96A4-F2DD-7BF4-D8C2290B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22447"/>
            <a:ext cx="2950129" cy="1706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AB3A7D-F8AA-FADB-403E-2AF4C4646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9" y="3429000"/>
            <a:ext cx="2887211" cy="1480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67449F-2F09-E1D0-3E10-755FFC3C5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0" y="1422447"/>
            <a:ext cx="2950128" cy="17063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1382D9-0E79-6091-5C87-4C70743EC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6280" y="3429000"/>
            <a:ext cx="2950128" cy="145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5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57B4DA-DAE3-5AF1-5D14-579DBF5E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78082"/>
            <a:ext cx="6248400" cy="45180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CEE30D-8418-6D8C-FBB5-55B76F92D9C3}"/>
              </a:ext>
            </a:extLst>
          </p:cNvPr>
          <p:cNvSpPr txBox="1">
            <a:spLocks/>
          </p:cNvSpPr>
          <p:nvPr/>
        </p:nvSpPr>
        <p:spPr>
          <a:xfrm>
            <a:off x="228600" y="452718"/>
            <a:ext cx="731149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Amazon S3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38567-9216-DCD5-D767-BD7A8586A35B}"/>
              </a:ext>
            </a:extLst>
          </p:cNvPr>
          <p:cNvSpPr txBox="1"/>
          <p:nvPr/>
        </p:nvSpPr>
        <p:spPr>
          <a:xfrm>
            <a:off x="6477000" y="1278082"/>
            <a:ext cx="2438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We updated our </a:t>
            </a:r>
            <a:r>
              <a:rPr lang="en-US" sz="1100" dirty="0" err="1"/>
              <a:t>BeerStudyShinny</a:t>
            </a:r>
            <a:r>
              <a:rPr lang="en-US" sz="1100" dirty="0"/>
              <a:t> App by  adding the functionality of connecting to Amazon S3 and pulling both datasets from there.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You have to introduce the </a:t>
            </a:r>
            <a:r>
              <a:rPr lang="en-US" sz="1100" dirty="0" err="1"/>
              <a:t>KeyId</a:t>
            </a:r>
            <a:r>
              <a:rPr lang="en-US" sz="1100" dirty="0"/>
              <a:t>, Access key and bucket’s name and the App will automatically connect to S3 and plot both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If we set this checkbox the APP will upload the results of the plots to S3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855EF3-DC15-7799-4DE3-BD1F230A4C04}"/>
              </a:ext>
            </a:extLst>
          </p:cNvPr>
          <p:cNvCxnSpPr/>
          <p:nvPr/>
        </p:nvCxnSpPr>
        <p:spPr>
          <a:xfrm flipH="1">
            <a:off x="990600" y="1447800"/>
            <a:ext cx="556260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86C70A-D3A0-5088-9CB0-E31F00631D3B}"/>
              </a:ext>
            </a:extLst>
          </p:cNvPr>
          <p:cNvCxnSpPr>
            <a:cxnSpLocks/>
          </p:cNvCxnSpPr>
          <p:nvPr/>
        </p:nvCxnSpPr>
        <p:spPr>
          <a:xfrm flipH="1">
            <a:off x="1295400" y="2438400"/>
            <a:ext cx="5486400" cy="62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73A058-5487-E165-992E-BF75BE070C2E}"/>
              </a:ext>
            </a:extLst>
          </p:cNvPr>
          <p:cNvCxnSpPr/>
          <p:nvPr/>
        </p:nvCxnSpPr>
        <p:spPr>
          <a:xfrm flipH="1">
            <a:off x="609600" y="3276600"/>
            <a:ext cx="62484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5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E30D-8418-6D8C-FBB5-55B76F92D9C3}"/>
              </a:ext>
            </a:extLst>
          </p:cNvPr>
          <p:cNvSpPr txBox="1">
            <a:spLocks/>
          </p:cNvSpPr>
          <p:nvPr/>
        </p:nvSpPr>
        <p:spPr>
          <a:xfrm>
            <a:off x="228600" y="452718"/>
            <a:ext cx="731149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Amazon S3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38567-9216-DCD5-D767-BD7A8586A35B}"/>
              </a:ext>
            </a:extLst>
          </p:cNvPr>
          <p:cNvSpPr txBox="1"/>
          <p:nvPr/>
        </p:nvSpPr>
        <p:spPr>
          <a:xfrm>
            <a:off x="6473290" y="1278082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Plots generated by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572B4-5DAC-CDBE-3B82-7F0B6CC2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78082"/>
            <a:ext cx="5562600" cy="2423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029EE-B7A1-6CC0-C36E-391615586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86200"/>
            <a:ext cx="5562600" cy="2306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2F271B-209B-D440-C564-0D8038F7F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90800"/>
            <a:ext cx="3040204" cy="181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1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703ACD8-3A0F-EDC5-C138-A1764D84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5" y="1450596"/>
            <a:ext cx="5173885" cy="487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CEE30D-8418-6D8C-FBB5-55B76F92D9C3}"/>
              </a:ext>
            </a:extLst>
          </p:cNvPr>
          <p:cNvSpPr txBox="1">
            <a:spLocks/>
          </p:cNvSpPr>
          <p:nvPr/>
        </p:nvSpPr>
        <p:spPr>
          <a:xfrm>
            <a:off x="228600" y="452718"/>
            <a:ext cx="731149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Amazon S3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38567-9216-DCD5-D767-BD7A8586A35B}"/>
              </a:ext>
            </a:extLst>
          </p:cNvPr>
          <p:cNvSpPr txBox="1"/>
          <p:nvPr/>
        </p:nvSpPr>
        <p:spPr>
          <a:xfrm>
            <a:off x="6477000" y="1278082"/>
            <a:ext cx="2438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As you can see from the image, we just had to update the functions that read the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We set the access key and key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We used the function </a:t>
            </a:r>
            <a:r>
              <a:rPr lang="en-US" sz="1100" dirty="0" err="1"/>
              <a:t>get_object</a:t>
            </a:r>
            <a:r>
              <a:rPr lang="en-US" sz="1100" dirty="0"/>
              <a:t> and pass the object and bucket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6744E-B243-C99F-46E5-57CCA7996E7E}"/>
              </a:ext>
            </a:extLst>
          </p:cNvPr>
          <p:cNvSpPr/>
          <p:nvPr/>
        </p:nvSpPr>
        <p:spPr>
          <a:xfrm>
            <a:off x="457200" y="1600200"/>
            <a:ext cx="4876800" cy="2133600"/>
          </a:xfrm>
          <a:custGeom>
            <a:avLst/>
            <a:gdLst>
              <a:gd name="connsiteX0" fmla="*/ 0 w 4876800"/>
              <a:gd name="connsiteY0" fmla="*/ 0 h 2133600"/>
              <a:gd name="connsiteX1" fmla="*/ 794222 w 4876800"/>
              <a:gd name="connsiteY1" fmla="*/ 0 h 2133600"/>
              <a:gd name="connsiteX2" fmla="*/ 1539675 w 4876800"/>
              <a:gd name="connsiteY2" fmla="*/ 0 h 2133600"/>
              <a:gd name="connsiteX3" fmla="*/ 2236361 w 4876800"/>
              <a:gd name="connsiteY3" fmla="*/ 0 h 2133600"/>
              <a:gd name="connsiteX4" fmla="*/ 2933047 w 4876800"/>
              <a:gd name="connsiteY4" fmla="*/ 0 h 2133600"/>
              <a:gd name="connsiteX5" fmla="*/ 3727269 w 4876800"/>
              <a:gd name="connsiteY5" fmla="*/ 0 h 2133600"/>
              <a:gd name="connsiteX6" fmla="*/ 4876800 w 4876800"/>
              <a:gd name="connsiteY6" fmla="*/ 0 h 2133600"/>
              <a:gd name="connsiteX7" fmla="*/ 4876800 w 4876800"/>
              <a:gd name="connsiteY7" fmla="*/ 469392 h 2133600"/>
              <a:gd name="connsiteX8" fmla="*/ 4876800 w 4876800"/>
              <a:gd name="connsiteY8" fmla="*/ 1024128 h 2133600"/>
              <a:gd name="connsiteX9" fmla="*/ 4876800 w 4876800"/>
              <a:gd name="connsiteY9" fmla="*/ 1493520 h 2133600"/>
              <a:gd name="connsiteX10" fmla="*/ 4876800 w 4876800"/>
              <a:gd name="connsiteY10" fmla="*/ 2133600 h 2133600"/>
              <a:gd name="connsiteX11" fmla="*/ 4277650 w 4876800"/>
              <a:gd name="connsiteY11" fmla="*/ 2133600 h 2133600"/>
              <a:gd name="connsiteX12" fmla="*/ 3483429 w 4876800"/>
              <a:gd name="connsiteY12" fmla="*/ 2133600 h 2133600"/>
              <a:gd name="connsiteX13" fmla="*/ 2835511 w 4876800"/>
              <a:gd name="connsiteY13" fmla="*/ 2133600 h 2133600"/>
              <a:gd name="connsiteX14" fmla="*/ 2041289 w 4876800"/>
              <a:gd name="connsiteY14" fmla="*/ 2133600 h 2133600"/>
              <a:gd name="connsiteX15" fmla="*/ 1442139 w 4876800"/>
              <a:gd name="connsiteY15" fmla="*/ 2133600 h 2133600"/>
              <a:gd name="connsiteX16" fmla="*/ 891758 w 4876800"/>
              <a:gd name="connsiteY16" fmla="*/ 2133600 h 2133600"/>
              <a:gd name="connsiteX17" fmla="*/ 0 w 4876800"/>
              <a:gd name="connsiteY17" fmla="*/ 2133600 h 2133600"/>
              <a:gd name="connsiteX18" fmla="*/ 0 w 4876800"/>
              <a:gd name="connsiteY18" fmla="*/ 1578864 h 2133600"/>
              <a:gd name="connsiteX19" fmla="*/ 0 w 4876800"/>
              <a:gd name="connsiteY19" fmla="*/ 1109472 h 2133600"/>
              <a:gd name="connsiteX20" fmla="*/ 0 w 4876800"/>
              <a:gd name="connsiteY20" fmla="*/ 533400 h 2133600"/>
              <a:gd name="connsiteX21" fmla="*/ 0 w 4876800"/>
              <a:gd name="connsiteY21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6800" h="2133600" fill="none" extrusionOk="0">
                <a:moveTo>
                  <a:pt x="0" y="0"/>
                </a:moveTo>
                <a:cubicBezTo>
                  <a:pt x="287385" y="37928"/>
                  <a:pt x="622240" y="37827"/>
                  <a:pt x="794222" y="0"/>
                </a:cubicBezTo>
                <a:cubicBezTo>
                  <a:pt x="966204" y="-37827"/>
                  <a:pt x="1249360" y="3957"/>
                  <a:pt x="1539675" y="0"/>
                </a:cubicBezTo>
                <a:cubicBezTo>
                  <a:pt x="1829990" y="-3957"/>
                  <a:pt x="1897698" y="-14755"/>
                  <a:pt x="2236361" y="0"/>
                </a:cubicBezTo>
                <a:cubicBezTo>
                  <a:pt x="2575024" y="14755"/>
                  <a:pt x="2623955" y="-17279"/>
                  <a:pt x="2933047" y="0"/>
                </a:cubicBezTo>
                <a:cubicBezTo>
                  <a:pt x="3242139" y="17279"/>
                  <a:pt x="3402637" y="13216"/>
                  <a:pt x="3727269" y="0"/>
                </a:cubicBezTo>
                <a:cubicBezTo>
                  <a:pt x="4051901" y="-13216"/>
                  <a:pt x="4448024" y="5706"/>
                  <a:pt x="4876800" y="0"/>
                </a:cubicBezTo>
                <a:cubicBezTo>
                  <a:pt x="4899477" y="216533"/>
                  <a:pt x="4884599" y="245523"/>
                  <a:pt x="4876800" y="469392"/>
                </a:cubicBezTo>
                <a:cubicBezTo>
                  <a:pt x="4869001" y="693261"/>
                  <a:pt x="4872208" y="775612"/>
                  <a:pt x="4876800" y="1024128"/>
                </a:cubicBezTo>
                <a:cubicBezTo>
                  <a:pt x="4881392" y="1272644"/>
                  <a:pt x="4873917" y="1389930"/>
                  <a:pt x="4876800" y="1493520"/>
                </a:cubicBezTo>
                <a:cubicBezTo>
                  <a:pt x="4879683" y="1597110"/>
                  <a:pt x="4880447" y="1824511"/>
                  <a:pt x="4876800" y="2133600"/>
                </a:cubicBezTo>
                <a:cubicBezTo>
                  <a:pt x="4587158" y="2121555"/>
                  <a:pt x="4476081" y="2154604"/>
                  <a:pt x="4277650" y="2133600"/>
                </a:cubicBezTo>
                <a:cubicBezTo>
                  <a:pt x="4079219" y="2112597"/>
                  <a:pt x="3684353" y="2129309"/>
                  <a:pt x="3483429" y="2133600"/>
                </a:cubicBezTo>
                <a:cubicBezTo>
                  <a:pt x="3282505" y="2137891"/>
                  <a:pt x="3091469" y="2109544"/>
                  <a:pt x="2835511" y="2133600"/>
                </a:cubicBezTo>
                <a:cubicBezTo>
                  <a:pt x="2579553" y="2157656"/>
                  <a:pt x="2307239" y="2112151"/>
                  <a:pt x="2041289" y="2133600"/>
                </a:cubicBezTo>
                <a:cubicBezTo>
                  <a:pt x="1775339" y="2155049"/>
                  <a:pt x="1647022" y="2140746"/>
                  <a:pt x="1442139" y="2133600"/>
                </a:cubicBezTo>
                <a:cubicBezTo>
                  <a:pt x="1237256" y="2126455"/>
                  <a:pt x="1072990" y="2150143"/>
                  <a:pt x="891758" y="2133600"/>
                </a:cubicBezTo>
                <a:cubicBezTo>
                  <a:pt x="710526" y="2117057"/>
                  <a:pt x="346623" y="2113947"/>
                  <a:pt x="0" y="2133600"/>
                </a:cubicBezTo>
                <a:cubicBezTo>
                  <a:pt x="22171" y="1920887"/>
                  <a:pt x="22652" y="1800152"/>
                  <a:pt x="0" y="1578864"/>
                </a:cubicBezTo>
                <a:cubicBezTo>
                  <a:pt x="-22652" y="1357576"/>
                  <a:pt x="18022" y="1231661"/>
                  <a:pt x="0" y="1109472"/>
                </a:cubicBezTo>
                <a:cubicBezTo>
                  <a:pt x="-18022" y="987283"/>
                  <a:pt x="-9032" y="684343"/>
                  <a:pt x="0" y="533400"/>
                </a:cubicBezTo>
                <a:cubicBezTo>
                  <a:pt x="9032" y="382457"/>
                  <a:pt x="16151" y="144335"/>
                  <a:pt x="0" y="0"/>
                </a:cubicBezTo>
                <a:close/>
              </a:path>
              <a:path w="4876800" h="2133600" stroke="0" extrusionOk="0">
                <a:moveTo>
                  <a:pt x="0" y="0"/>
                </a:moveTo>
                <a:cubicBezTo>
                  <a:pt x="176117" y="28748"/>
                  <a:pt x="486441" y="10623"/>
                  <a:pt x="647918" y="0"/>
                </a:cubicBezTo>
                <a:cubicBezTo>
                  <a:pt x="809395" y="-10623"/>
                  <a:pt x="1026561" y="25850"/>
                  <a:pt x="1198299" y="0"/>
                </a:cubicBezTo>
                <a:cubicBezTo>
                  <a:pt x="1370037" y="-25850"/>
                  <a:pt x="1679748" y="18771"/>
                  <a:pt x="1992521" y="0"/>
                </a:cubicBezTo>
                <a:cubicBezTo>
                  <a:pt x="2305294" y="-18771"/>
                  <a:pt x="2335391" y="31562"/>
                  <a:pt x="2640439" y="0"/>
                </a:cubicBezTo>
                <a:cubicBezTo>
                  <a:pt x="2945487" y="-31562"/>
                  <a:pt x="3088312" y="5602"/>
                  <a:pt x="3288357" y="0"/>
                </a:cubicBezTo>
                <a:cubicBezTo>
                  <a:pt x="3488402" y="-5602"/>
                  <a:pt x="3801422" y="16874"/>
                  <a:pt x="4082578" y="0"/>
                </a:cubicBezTo>
                <a:cubicBezTo>
                  <a:pt x="4363734" y="-16874"/>
                  <a:pt x="4715426" y="-23174"/>
                  <a:pt x="4876800" y="0"/>
                </a:cubicBezTo>
                <a:cubicBezTo>
                  <a:pt x="4899231" y="200143"/>
                  <a:pt x="4878078" y="361676"/>
                  <a:pt x="4876800" y="576072"/>
                </a:cubicBezTo>
                <a:cubicBezTo>
                  <a:pt x="4875522" y="790468"/>
                  <a:pt x="4871660" y="937429"/>
                  <a:pt x="4876800" y="1066800"/>
                </a:cubicBezTo>
                <a:cubicBezTo>
                  <a:pt x="4881940" y="1196171"/>
                  <a:pt x="4856667" y="1418912"/>
                  <a:pt x="4876800" y="1557528"/>
                </a:cubicBezTo>
                <a:cubicBezTo>
                  <a:pt x="4896933" y="1696144"/>
                  <a:pt x="4899149" y="1894845"/>
                  <a:pt x="4876800" y="2133600"/>
                </a:cubicBezTo>
                <a:cubicBezTo>
                  <a:pt x="4572306" y="2144038"/>
                  <a:pt x="4447782" y="2110768"/>
                  <a:pt x="4131346" y="2133600"/>
                </a:cubicBezTo>
                <a:cubicBezTo>
                  <a:pt x="3814910" y="2156432"/>
                  <a:pt x="3706016" y="2139983"/>
                  <a:pt x="3337125" y="2133600"/>
                </a:cubicBezTo>
                <a:cubicBezTo>
                  <a:pt x="2968234" y="2127217"/>
                  <a:pt x="2874478" y="2171250"/>
                  <a:pt x="2542903" y="2133600"/>
                </a:cubicBezTo>
                <a:cubicBezTo>
                  <a:pt x="2211328" y="2095950"/>
                  <a:pt x="2110799" y="2152782"/>
                  <a:pt x="1943753" y="2133600"/>
                </a:cubicBezTo>
                <a:cubicBezTo>
                  <a:pt x="1776707" y="2114419"/>
                  <a:pt x="1449787" y="2145720"/>
                  <a:pt x="1247067" y="2133600"/>
                </a:cubicBezTo>
                <a:cubicBezTo>
                  <a:pt x="1044347" y="2121480"/>
                  <a:pt x="589776" y="2100505"/>
                  <a:pt x="0" y="2133600"/>
                </a:cubicBezTo>
                <a:cubicBezTo>
                  <a:pt x="-20880" y="1954159"/>
                  <a:pt x="-21534" y="1754241"/>
                  <a:pt x="0" y="1600200"/>
                </a:cubicBezTo>
                <a:cubicBezTo>
                  <a:pt x="21534" y="1446159"/>
                  <a:pt x="-6039" y="1351235"/>
                  <a:pt x="0" y="1109472"/>
                </a:cubicBezTo>
                <a:cubicBezTo>
                  <a:pt x="6039" y="867709"/>
                  <a:pt x="21131" y="748805"/>
                  <a:pt x="0" y="618744"/>
                </a:cubicBezTo>
                <a:cubicBezTo>
                  <a:pt x="-21131" y="488683"/>
                  <a:pt x="-7906" y="197553"/>
                  <a:pt x="0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C526A-23DB-119A-17FC-6AB7E4A7E265}"/>
              </a:ext>
            </a:extLst>
          </p:cNvPr>
          <p:cNvSpPr/>
          <p:nvPr/>
        </p:nvSpPr>
        <p:spPr>
          <a:xfrm>
            <a:off x="457200" y="3893478"/>
            <a:ext cx="4876800" cy="2050122"/>
          </a:xfrm>
          <a:custGeom>
            <a:avLst/>
            <a:gdLst>
              <a:gd name="connsiteX0" fmla="*/ 0 w 4876800"/>
              <a:gd name="connsiteY0" fmla="*/ 0 h 2050122"/>
              <a:gd name="connsiteX1" fmla="*/ 647918 w 4876800"/>
              <a:gd name="connsiteY1" fmla="*/ 0 h 2050122"/>
              <a:gd name="connsiteX2" fmla="*/ 1247067 w 4876800"/>
              <a:gd name="connsiteY2" fmla="*/ 0 h 2050122"/>
              <a:gd name="connsiteX3" fmla="*/ 1992521 w 4876800"/>
              <a:gd name="connsiteY3" fmla="*/ 0 h 2050122"/>
              <a:gd name="connsiteX4" fmla="*/ 2689207 w 4876800"/>
              <a:gd name="connsiteY4" fmla="*/ 0 h 2050122"/>
              <a:gd name="connsiteX5" fmla="*/ 3385893 w 4876800"/>
              <a:gd name="connsiteY5" fmla="*/ 0 h 2050122"/>
              <a:gd name="connsiteX6" fmla="*/ 4180114 w 4876800"/>
              <a:gd name="connsiteY6" fmla="*/ 0 h 2050122"/>
              <a:gd name="connsiteX7" fmla="*/ 4876800 w 4876800"/>
              <a:gd name="connsiteY7" fmla="*/ 0 h 2050122"/>
              <a:gd name="connsiteX8" fmla="*/ 4876800 w 4876800"/>
              <a:gd name="connsiteY8" fmla="*/ 621870 h 2050122"/>
              <a:gd name="connsiteX9" fmla="*/ 4876800 w 4876800"/>
              <a:gd name="connsiteY9" fmla="*/ 1325746 h 2050122"/>
              <a:gd name="connsiteX10" fmla="*/ 4876800 w 4876800"/>
              <a:gd name="connsiteY10" fmla="*/ 2050122 h 2050122"/>
              <a:gd name="connsiteX11" fmla="*/ 4131346 w 4876800"/>
              <a:gd name="connsiteY11" fmla="*/ 2050122 h 2050122"/>
              <a:gd name="connsiteX12" fmla="*/ 3385893 w 4876800"/>
              <a:gd name="connsiteY12" fmla="*/ 2050122 h 2050122"/>
              <a:gd name="connsiteX13" fmla="*/ 2591671 w 4876800"/>
              <a:gd name="connsiteY13" fmla="*/ 2050122 h 2050122"/>
              <a:gd name="connsiteX14" fmla="*/ 1943753 w 4876800"/>
              <a:gd name="connsiteY14" fmla="*/ 2050122 h 2050122"/>
              <a:gd name="connsiteX15" fmla="*/ 1149531 w 4876800"/>
              <a:gd name="connsiteY15" fmla="*/ 2050122 h 2050122"/>
              <a:gd name="connsiteX16" fmla="*/ 0 w 4876800"/>
              <a:gd name="connsiteY16" fmla="*/ 2050122 h 2050122"/>
              <a:gd name="connsiteX17" fmla="*/ 0 w 4876800"/>
              <a:gd name="connsiteY17" fmla="*/ 1428252 h 2050122"/>
              <a:gd name="connsiteX18" fmla="*/ 0 w 4876800"/>
              <a:gd name="connsiteY18" fmla="*/ 724376 h 2050122"/>
              <a:gd name="connsiteX19" fmla="*/ 0 w 4876800"/>
              <a:gd name="connsiteY19" fmla="*/ 0 h 205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76800" h="2050122" fill="none" extrusionOk="0">
                <a:moveTo>
                  <a:pt x="0" y="0"/>
                </a:moveTo>
                <a:cubicBezTo>
                  <a:pt x="292207" y="28283"/>
                  <a:pt x="491741" y="-28219"/>
                  <a:pt x="647918" y="0"/>
                </a:cubicBezTo>
                <a:cubicBezTo>
                  <a:pt x="804095" y="28219"/>
                  <a:pt x="993592" y="-4171"/>
                  <a:pt x="1247067" y="0"/>
                </a:cubicBezTo>
                <a:cubicBezTo>
                  <a:pt x="1500542" y="4171"/>
                  <a:pt x="1700776" y="312"/>
                  <a:pt x="1992521" y="0"/>
                </a:cubicBezTo>
                <a:cubicBezTo>
                  <a:pt x="2284266" y="-312"/>
                  <a:pt x="2350544" y="-14755"/>
                  <a:pt x="2689207" y="0"/>
                </a:cubicBezTo>
                <a:cubicBezTo>
                  <a:pt x="3027870" y="14755"/>
                  <a:pt x="3076801" y="-17279"/>
                  <a:pt x="3385893" y="0"/>
                </a:cubicBezTo>
                <a:cubicBezTo>
                  <a:pt x="3694985" y="17279"/>
                  <a:pt x="3857572" y="17071"/>
                  <a:pt x="4180114" y="0"/>
                </a:cubicBezTo>
                <a:cubicBezTo>
                  <a:pt x="4502656" y="-17071"/>
                  <a:pt x="4725534" y="13663"/>
                  <a:pt x="4876800" y="0"/>
                </a:cubicBezTo>
                <a:cubicBezTo>
                  <a:pt x="4902205" y="161913"/>
                  <a:pt x="4865529" y="497451"/>
                  <a:pt x="4876800" y="621870"/>
                </a:cubicBezTo>
                <a:cubicBezTo>
                  <a:pt x="4888072" y="746289"/>
                  <a:pt x="4896613" y="994823"/>
                  <a:pt x="4876800" y="1325746"/>
                </a:cubicBezTo>
                <a:cubicBezTo>
                  <a:pt x="4856987" y="1656669"/>
                  <a:pt x="4879592" y="1843739"/>
                  <a:pt x="4876800" y="2050122"/>
                </a:cubicBezTo>
                <a:cubicBezTo>
                  <a:pt x="4557917" y="2042023"/>
                  <a:pt x="4491317" y="2061901"/>
                  <a:pt x="4131346" y="2050122"/>
                </a:cubicBezTo>
                <a:cubicBezTo>
                  <a:pt x="3771375" y="2038343"/>
                  <a:pt x="3671220" y="2021237"/>
                  <a:pt x="3385893" y="2050122"/>
                </a:cubicBezTo>
                <a:cubicBezTo>
                  <a:pt x="3100566" y="2079007"/>
                  <a:pt x="2795292" y="2050855"/>
                  <a:pt x="2591671" y="2050122"/>
                </a:cubicBezTo>
                <a:cubicBezTo>
                  <a:pt x="2388050" y="2049389"/>
                  <a:pt x="2199711" y="2026066"/>
                  <a:pt x="1943753" y="2050122"/>
                </a:cubicBezTo>
                <a:cubicBezTo>
                  <a:pt x="1687795" y="2074178"/>
                  <a:pt x="1415481" y="2028673"/>
                  <a:pt x="1149531" y="2050122"/>
                </a:cubicBezTo>
                <a:cubicBezTo>
                  <a:pt x="883581" y="2071571"/>
                  <a:pt x="495168" y="2047472"/>
                  <a:pt x="0" y="2050122"/>
                </a:cubicBezTo>
                <a:cubicBezTo>
                  <a:pt x="5126" y="1764149"/>
                  <a:pt x="7156" y="1563843"/>
                  <a:pt x="0" y="1428252"/>
                </a:cubicBezTo>
                <a:cubicBezTo>
                  <a:pt x="-7156" y="1292661"/>
                  <a:pt x="31776" y="999540"/>
                  <a:pt x="0" y="724376"/>
                </a:cubicBezTo>
                <a:cubicBezTo>
                  <a:pt x="-31776" y="449212"/>
                  <a:pt x="6644" y="239189"/>
                  <a:pt x="0" y="0"/>
                </a:cubicBezTo>
                <a:close/>
              </a:path>
              <a:path w="4876800" h="2050122" stroke="0" extrusionOk="0">
                <a:moveTo>
                  <a:pt x="0" y="0"/>
                </a:moveTo>
                <a:cubicBezTo>
                  <a:pt x="176117" y="28748"/>
                  <a:pt x="486441" y="10623"/>
                  <a:pt x="647918" y="0"/>
                </a:cubicBezTo>
                <a:cubicBezTo>
                  <a:pt x="809395" y="-10623"/>
                  <a:pt x="1026561" y="25850"/>
                  <a:pt x="1198299" y="0"/>
                </a:cubicBezTo>
                <a:cubicBezTo>
                  <a:pt x="1370037" y="-25850"/>
                  <a:pt x="1679748" y="18771"/>
                  <a:pt x="1992521" y="0"/>
                </a:cubicBezTo>
                <a:cubicBezTo>
                  <a:pt x="2305294" y="-18771"/>
                  <a:pt x="2335391" y="31562"/>
                  <a:pt x="2640439" y="0"/>
                </a:cubicBezTo>
                <a:cubicBezTo>
                  <a:pt x="2945487" y="-31562"/>
                  <a:pt x="3088312" y="5602"/>
                  <a:pt x="3288357" y="0"/>
                </a:cubicBezTo>
                <a:cubicBezTo>
                  <a:pt x="3488402" y="-5602"/>
                  <a:pt x="3801422" y="16874"/>
                  <a:pt x="4082578" y="0"/>
                </a:cubicBezTo>
                <a:cubicBezTo>
                  <a:pt x="4363734" y="-16874"/>
                  <a:pt x="4715426" y="-23174"/>
                  <a:pt x="4876800" y="0"/>
                </a:cubicBezTo>
                <a:cubicBezTo>
                  <a:pt x="4867714" y="313865"/>
                  <a:pt x="4906727" y="415258"/>
                  <a:pt x="4876800" y="724376"/>
                </a:cubicBezTo>
                <a:cubicBezTo>
                  <a:pt x="4846873" y="1033494"/>
                  <a:pt x="4904637" y="1132641"/>
                  <a:pt x="4876800" y="1366748"/>
                </a:cubicBezTo>
                <a:cubicBezTo>
                  <a:pt x="4848963" y="1600855"/>
                  <a:pt x="4867670" y="1870940"/>
                  <a:pt x="4876800" y="2050122"/>
                </a:cubicBezTo>
                <a:cubicBezTo>
                  <a:pt x="4528892" y="2050211"/>
                  <a:pt x="4329836" y="2081209"/>
                  <a:pt x="4180114" y="2050122"/>
                </a:cubicBezTo>
                <a:cubicBezTo>
                  <a:pt x="4030392" y="2019035"/>
                  <a:pt x="3727445" y="2065736"/>
                  <a:pt x="3532197" y="2050122"/>
                </a:cubicBezTo>
                <a:cubicBezTo>
                  <a:pt x="3336949" y="2034508"/>
                  <a:pt x="3108853" y="2058039"/>
                  <a:pt x="2737975" y="2050122"/>
                </a:cubicBezTo>
                <a:cubicBezTo>
                  <a:pt x="2367097" y="2042205"/>
                  <a:pt x="2275328" y="2087772"/>
                  <a:pt x="1943753" y="2050122"/>
                </a:cubicBezTo>
                <a:cubicBezTo>
                  <a:pt x="1612178" y="2012472"/>
                  <a:pt x="1511649" y="2069304"/>
                  <a:pt x="1344603" y="2050122"/>
                </a:cubicBezTo>
                <a:cubicBezTo>
                  <a:pt x="1177557" y="2030941"/>
                  <a:pt x="845320" y="2056651"/>
                  <a:pt x="647918" y="2050122"/>
                </a:cubicBezTo>
                <a:cubicBezTo>
                  <a:pt x="450517" y="2043593"/>
                  <a:pt x="283587" y="2061988"/>
                  <a:pt x="0" y="2050122"/>
                </a:cubicBezTo>
                <a:cubicBezTo>
                  <a:pt x="-8564" y="1909716"/>
                  <a:pt x="-2528" y="1626604"/>
                  <a:pt x="0" y="1366748"/>
                </a:cubicBezTo>
                <a:cubicBezTo>
                  <a:pt x="2528" y="1106892"/>
                  <a:pt x="9503" y="963635"/>
                  <a:pt x="0" y="724376"/>
                </a:cubicBezTo>
                <a:cubicBezTo>
                  <a:pt x="-9503" y="485117"/>
                  <a:pt x="34910" y="244865"/>
                  <a:pt x="0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D87EC2-D919-E865-EE2E-D03CB87CD85A}"/>
              </a:ext>
            </a:extLst>
          </p:cNvPr>
          <p:cNvCxnSpPr>
            <a:cxnSpLocks/>
          </p:cNvCxnSpPr>
          <p:nvPr/>
        </p:nvCxnSpPr>
        <p:spPr>
          <a:xfrm flipH="1">
            <a:off x="3733800" y="2057400"/>
            <a:ext cx="2895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E591AB-7318-3BC9-C5DD-ECF4390CC3CD}"/>
              </a:ext>
            </a:extLst>
          </p:cNvPr>
          <p:cNvCxnSpPr>
            <a:cxnSpLocks/>
          </p:cNvCxnSpPr>
          <p:nvPr/>
        </p:nvCxnSpPr>
        <p:spPr>
          <a:xfrm flipH="1">
            <a:off x="3657600" y="2590800"/>
            <a:ext cx="32004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FD680D-D9E9-3729-686A-10041F95F1F7}"/>
              </a:ext>
            </a:extLst>
          </p:cNvPr>
          <p:cNvSpPr txBox="1"/>
          <p:nvPr/>
        </p:nvSpPr>
        <p:spPr>
          <a:xfrm>
            <a:off x="4267199" y="1613356"/>
            <a:ext cx="1066801" cy="215444"/>
          </a:xfrm>
          <a:custGeom>
            <a:avLst/>
            <a:gdLst>
              <a:gd name="connsiteX0" fmla="*/ 0 w 1066801"/>
              <a:gd name="connsiteY0" fmla="*/ 0 h 215444"/>
              <a:gd name="connsiteX1" fmla="*/ 554737 w 1066801"/>
              <a:gd name="connsiteY1" fmla="*/ 0 h 215444"/>
              <a:gd name="connsiteX2" fmla="*/ 1066801 w 1066801"/>
              <a:gd name="connsiteY2" fmla="*/ 0 h 215444"/>
              <a:gd name="connsiteX3" fmla="*/ 1066801 w 1066801"/>
              <a:gd name="connsiteY3" fmla="*/ 215444 h 215444"/>
              <a:gd name="connsiteX4" fmla="*/ 544069 w 1066801"/>
              <a:gd name="connsiteY4" fmla="*/ 215444 h 215444"/>
              <a:gd name="connsiteX5" fmla="*/ 0 w 1066801"/>
              <a:gd name="connsiteY5" fmla="*/ 215444 h 215444"/>
              <a:gd name="connsiteX6" fmla="*/ 0 w 1066801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6801" h="215444" fill="none" extrusionOk="0">
                <a:moveTo>
                  <a:pt x="0" y="0"/>
                </a:moveTo>
                <a:cubicBezTo>
                  <a:pt x="256214" y="-253"/>
                  <a:pt x="373000" y="33692"/>
                  <a:pt x="554737" y="0"/>
                </a:cubicBezTo>
                <a:cubicBezTo>
                  <a:pt x="736474" y="-33692"/>
                  <a:pt x="943398" y="39122"/>
                  <a:pt x="1066801" y="0"/>
                </a:cubicBezTo>
                <a:cubicBezTo>
                  <a:pt x="1092505" y="77982"/>
                  <a:pt x="1051777" y="113818"/>
                  <a:pt x="1066801" y="215444"/>
                </a:cubicBezTo>
                <a:cubicBezTo>
                  <a:pt x="855927" y="267454"/>
                  <a:pt x="790776" y="211964"/>
                  <a:pt x="544069" y="215444"/>
                </a:cubicBezTo>
                <a:cubicBezTo>
                  <a:pt x="297362" y="218924"/>
                  <a:pt x="213653" y="157718"/>
                  <a:pt x="0" y="215444"/>
                </a:cubicBezTo>
                <a:cubicBezTo>
                  <a:pt x="-847" y="157558"/>
                  <a:pt x="1228" y="46678"/>
                  <a:pt x="0" y="0"/>
                </a:cubicBezTo>
                <a:close/>
              </a:path>
              <a:path w="1066801" h="215444" stroke="0" extrusionOk="0">
                <a:moveTo>
                  <a:pt x="0" y="0"/>
                </a:moveTo>
                <a:cubicBezTo>
                  <a:pt x="188498" y="-2369"/>
                  <a:pt x="375607" y="62117"/>
                  <a:pt x="522732" y="0"/>
                </a:cubicBezTo>
                <a:cubicBezTo>
                  <a:pt x="669857" y="-62117"/>
                  <a:pt x="880772" y="18418"/>
                  <a:pt x="1066801" y="0"/>
                </a:cubicBezTo>
                <a:cubicBezTo>
                  <a:pt x="1081550" y="91364"/>
                  <a:pt x="1042292" y="158729"/>
                  <a:pt x="1066801" y="215444"/>
                </a:cubicBezTo>
                <a:cubicBezTo>
                  <a:pt x="823839" y="277588"/>
                  <a:pt x="690889" y="180033"/>
                  <a:pt x="533401" y="215444"/>
                </a:cubicBezTo>
                <a:cubicBezTo>
                  <a:pt x="375913" y="250855"/>
                  <a:pt x="141172" y="178828"/>
                  <a:pt x="0" y="215444"/>
                </a:cubicBezTo>
                <a:cubicBezTo>
                  <a:pt x="-17974" y="112711"/>
                  <a:pt x="23655" y="7109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/>
              <a:t>Beers dataset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A855DC-6BB9-E317-A9B4-430255D94CEC}"/>
              </a:ext>
            </a:extLst>
          </p:cNvPr>
          <p:cNvSpPr txBox="1"/>
          <p:nvPr/>
        </p:nvSpPr>
        <p:spPr>
          <a:xfrm>
            <a:off x="4267199" y="3888996"/>
            <a:ext cx="1066801" cy="215444"/>
          </a:xfrm>
          <a:custGeom>
            <a:avLst/>
            <a:gdLst>
              <a:gd name="connsiteX0" fmla="*/ 0 w 1066801"/>
              <a:gd name="connsiteY0" fmla="*/ 0 h 215444"/>
              <a:gd name="connsiteX1" fmla="*/ 554737 w 1066801"/>
              <a:gd name="connsiteY1" fmla="*/ 0 h 215444"/>
              <a:gd name="connsiteX2" fmla="*/ 1066801 w 1066801"/>
              <a:gd name="connsiteY2" fmla="*/ 0 h 215444"/>
              <a:gd name="connsiteX3" fmla="*/ 1066801 w 1066801"/>
              <a:gd name="connsiteY3" fmla="*/ 215444 h 215444"/>
              <a:gd name="connsiteX4" fmla="*/ 544069 w 1066801"/>
              <a:gd name="connsiteY4" fmla="*/ 215444 h 215444"/>
              <a:gd name="connsiteX5" fmla="*/ 0 w 1066801"/>
              <a:gd name="connsiteY5" fmla="*/ 215444 h 215444"/>
              <a:gd name="connsiteX6" fmla="*/ 0 w 1066801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6801" h="215444" fill="none" extrusionOk="0">
                <a:moveTo>
                  <a:pt x="0" y="0"/>
                </a:moveTo>
                <a:cubicBezTo>
                  <a:pt x="256214" y="-253"/>
                  <a:pt x="373000" y="33692"/>
                  <a:pt x="554737" y="0"/>
                </a:cubicBezTo>
                <a:cubicBezTo>
                  <a:pt x="736474" y="-33692"/>
                  <a:pt x="943398" y="39122"/>
                  <a:pt x="1066801" y="0"/>
                </a:cubicBezTo>
                <a:cubicBezTo>
                  <a:pt x="1092505" y="77982"/>
                  <a:pt x="1051777" y="113818"/>
                  <a:pt x="1066801" y="215444"/>
                </a:cubicBezTo>
                <a:cubicBezTo>
                  <a:pt x="855927" y="267454"/>
                  <a:pt x="790776" y="211964"/>
                  <a:pt x="544069" y="215444"/>
                </a:cubicBezTo>
                <a:cubicBezTo>
                  <a:pt x="297362" y="218924"/>
                  <a:pt x="213653" y="157718"/>
                  <a:pt x="0" y="215444"/>
                </a:cubicBezTo>
                <a:cubicBezTo>
                  <a:pt x="-847" y="157558"/>
                  <a:pt x="1228" y="46678"/>
                  <a:pt x="0" y="0"/>
                </a:cubicBezTo>
                <a:close/>
              </a:path>
              <a:path w="1066801" h="215444" stroke="0" extrusionOk="0">
                <a:moveTo>
                  <a:pt x="0" y="0"/>
                </a:moveTo>
                <a:cubicBezTo>
                  <a:pt x="188498" y="-2369"/>
                  <a:pt x="375607" y="62117"/>
                  <a:pt x="522732" y="0"/>
                </a:cubicBezTo>
                <a:cubicBezTo>
                  <a:pt x="669857" y="-62117"/>
                  <a:pt x="880772" y="18418"/>
                  <a:pt x="1066801" y="0"/>
                </a:cubicBezTo>
                <a:cubicBezTo>
                  <a:pt x="1081550" y="91364"/>
                  <a:pt x="1042292" y="158729"/>
                  <a:pt x="1066801" y="215444"/>
                </a:cubicBezTo>
                <a:cubicBezTo>
                  <a:pt x="823839" y="277588"/>
                  <a:pt x="690889" y="180033"/>
                  <a:pt x="533401" y="215444"/>
                </a:cubicBezTo>
                <a:cubicBezTo>
                  <a:pt x="375913" y="250855"/>
                  <a:pt x="141172" y="178828"/>
                  <a:pt x="0" y="215444"/>
                </a:cubicBezTo>
                <a:cubicBezTo>
                  <a:pt x="-17974" y="112711"/>
                  <a:pt x="23655" y="7109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/>
              <a:t>Breweries dataset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D5B8749-28AD-5463-0D02-39D6A2081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002" y="4539506"/>
            <a:ext cx="491660" cy="379033"/>
          </a:xfrm>
          <a:prstGeom prst="rect">
            <a:avLst/>
          </a:prstGeom>
        </p:spPr>
      </p:pic>
      <p:sp>
        <p:nvSpPr>
          <p:cNvPr id="30" name="Right Brace 29">
            <a:extLst>
              <a:ext uri="{FF2B5EF4-FFF2-40B4-BE49-F238E27FC236}">
                <a16:creationId xmlns:a16="http://schemas.microsoft.com/office/drawing/2014/main" id="{D695064F-7797-6100-F1B3-D2BDBABF9CED}"/>
              </a:ext>
            </a:extLst>
          </p:cNvPr>
          <p:cNvSpPr/>
          <p:nvPr/>
        </p:nvSpPr>
        <p:spPr>
          <a:xfrm>
            <a:off x="4495799" y="4406444"/>
            <a:ext cx="228601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8737520-3A8E-E588-282C-C2AA64E0D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2226608"/>
            <a:ext cx="491660" cy="379033"/>
          </a:xfrm>
          <a:prstGeom prst="rect">
            <a:avLst/>
          </a:prstGeom>
        </p:spPr>
      </p:pic>
      <p:sp>
        <p:nvSpPr>
          <p:cNvPr id="32" name="Right Brace 31">
            <a:extLst>
              <a:ext uri="{FF2B5EF4-FFF2-40B4-BE49-F238E27FC236}">
                <a16:creationId xmlns:a16="http://schemas.microsoft.com/office/drawing/2014/main" id="{DF560B8F-E60D-16AD-1EC5-3F9D7CAFFEA6}"/>
              </a:ext>
            </a:extLst>
          </p:cNvPr>
          <p:cNvSpPr/>
          <p:nvPr/>
        </p:nvSpPr>
        <p:spPr>
          <a:xfrm>
            <a:off x="4039996" y="2093546"/>
            <a:ext cx="228601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8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E30D-8418-6D8C-FBB5-55B76F92D9C3}"/>
              </a:ext>
            </a:extLst>
          </p:cNvPr>
          <p:cNvSpPr txBox="1">
            <a:spLocks/>
          </p:cNvSpPr>
          <p:nvPr/>
        </p:nvSpPr>
        <p:spPr>
          <a:xfrm>
            <a:off x="228600" y="452718"/>
            <a:ext cx="731149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Amazon S3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38567-9216-DCD5-D767-BD7A8586A35B}"/>
              </a:ext>
            </a:extLst>
          </p:cNvPr>
          <p:cNvSpPr txBox="1"/>
          <p:nvPr/>
        </p:nvSpPr>
        <p:spPr>
          <a:xfrm>
            <a:off x="6477000" y="1278082"/>
            <a:ext cx="24384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We used the function </a:t>
            </a:r>
            <a:r>
              <a:rPr lang="en-US" sz="1100" dirty="0" err="1"/>
              <a:t>put_object</a:t>
            </a:r>
            <a:r>
              <a:rPr lang="en-US" sz="1100" dirty="0"/>
              <a:t> to send the images generated by the App to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8737520-3A8E-E588-282C-C2AA64E0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2226608"/>
            <a:ext cx="491660" cy="379033"/>
          </a:xfrm>
          <a:prstGeom prst="rect">
            <a:avLst/>
          </a:prstGeom>
        </p:spPr>
      </p:pic>
      <p:sp>
        <p:nvSpPr>
          <p:cNvPr id="32" name="Right Brace 31">
            <a:extLst>
              <a:ext uri="{FF2B5EF4-FFF2-40B4-BE49-F238E27FC236}">
                <a16:creationId xmlns:a16="http://schemas.microsoft.com/office/drawing/2014/main" id="{DF560B8F-E60D-16AD-1EC5-3F9D7CAFFEA6}"/>
              </a:ext>
            </a:extLst>
          </p:cNvPr>
          <p:cNvSpPr/>
          <p:nvPr/>
        </p:nvSpPr>
        <p:spPr>
          <a:xfrm>
            <a:off x="4039996" y="2093546"/>
            <a:ext cx="228601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901F8-95C7-BCED-D013-524694FF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476375"/>
            <a:ext cx="4762500" cy="1543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214910-7E01-F27B-CC80-31062549940D}"/>
              </a:ext>
            </a:extLst>
          </p:cNvPr>
          <p:cNvCxnSpPr/>
          <p:nvPr/>
        </p:nvCxnSpPr>
        <p:spPr>
          <a:xfrm flipH="1">
            <a:off x="4154296" y="1371600"/>
            <a:ext cx="2322704" cy="123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5337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4"/>
  <p:tag name="MMPROD_UIDATA" val="&lt;database version=&quot;11.0&quot;&gt;&lt;object type=&quot;1&quot; unique_id=&quot;10001&quot;&gt;&lt;object type=&quot;2&quot; unique_id=&quot;47998&quot;&gt;&lt;object type=&quot;3&quot; unique_id=&quot;47999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48000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48001&quot;&gt;&lt;property id=&quot;20148&quot; value=&quot;5&quot;/&gt;&lt;property id=&quot;20300&quot; value=&quot;Slide 7&quot;/&gt;&lt;property id=&quot;20307&quot; value=&quot;267&quot;/&gt;&lt;/object&gt;&lt;object type=&quot;3&quot; unique_id=&quot;48032&quot;&gt;&lt;property id=&quot;20148&quot; value=&quot;5&quot;/&gt;&lt;property id=&quot;20300&quot; value=&quot;Slide 3&quot;/&gt;&lt;property id=&quot;20307&quot; value=&quot;270&quot;/&gt;&lt;/object&gt;&lt;object type=&quot;3&quot; unique_id=&quot;48033&quot;&gt;&lt;property id=&quot;20148&quot; value=&quot;5&quot;/&gt;&lt;property id=&quot;20300&quot; value=&quot;Slide 4&quot;/&gt;&lt;property id=&quot;20307&quot; value=&quot;271&quot;/&gt;&lt;/object&gt;&lt;object type=&quot;3&quot; unique_id=&quot;48034&quot;&gt;&lt;property id=&quot;20148&quot; value=&quot;5&quot;/&gt;&lt;property id=&quot;20300&quot; value=&quot;Slide 5&quot;/&gt;&lt;property id=&quot;20307&quot; value=&quot;272&quot;/&gt;&lt;/object&gt;&lt;object type=&quot;3&quot; unique_id=&quot;48035&quot;&gt;&lt;property id=&quot;20148&quot; value=&quot;5&quot;/&gt;&lt;property id=&quot;20300&quot; value=&quot;Slide 6&quot;/&gt;&lt;property id=&quot;20307&quot; value=&quot;273&quot;/&gt;&lt;/object&gt;&lt;/object&gt;&lt;object type=&quot;8&quot; unique_id=&quot;48006&quot;&gt;&lt;/object&gt;&lt;/object&gt;&lt;/database&gt;"/>
  <p:tag name="SECTOMILLISECCONVERTED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25229</TotalTime>
  <Words>386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1_Body Slides</vt:lpstr>
      <vt:lpstr>Ion</vt:lpstr>
      <vt:lpstr>AWS: EC2</vt:lpstr>
      <vt:lpstr>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Methodist University</dc:title>
  <dc:subject/>
  <dc:creator>Administrator</dc:creator>
  <cp:keywords/>
  <dc:description/>
  <cp:lastModifiedBy>Carlos Estevez</cp:lastModifiedBy>
  <cp:revision>486</cp:revision>
  <dcterms:created xsi:type="dcterms:W3CDTF">2016-03-21T14:12:59Z</dcterms:created>
  <dcterms:modified xsi:type="dcterms:W3CDTF">2023-03-25T22:04:00Z</dcterms:modified>
  <cp:category/>
</cp:coreProperties>
</file>