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2167C-F300-4E5C-82FF-A878F5E48A59}" v="2" dt="2023-02-07T04:47:5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VEZ Carlos" userId="663c9798-dc4d-48e9-ad9b-118b07fcd4d8" providerId="ADAL" clId="{9EB2167C-F300-4E5C-82FF-A878F5E48A59}"/>
    <pc:docChg chg="undo custSel addSld modSld">
      <pc:chgData name="ESTEVEZ Carlos" userId="663c9798-dc4d-48e9-ad9b-118b07fcd4d8" providerId="ADAL" clId="{9EB2167C-F300-4E5C-82FF-A878F5E48A59}" dt="2023-02-07T04:48:03.768" v="38" actId="1076"/>
      <pc:docMkLst>
        <pc:docMk/>
      </pc:docMkLst>
      <pc:sldChg chg="addSp modSp new mod">
        <pc:chgData name="ESTEVEZ Carlos" userId="663c9798-dc4d-48e9-ad9b-118b07fcd4d8" providerId="ADAL" clId="{9EB2167C-F300-4E5C-82FF-A878F5E48A59}" dt="2023-02-07T04:30:16.849" v="4" actId="1076"/>
        <pc:sldMkLst>
          <pc:docMk/>
          <pc:sldMk cId="1089286779" sldId="265"/>
        </pc:sldMkLst>
        <pc:picChg chg="add mod">
          <ac:chgData name="ESTEVEZ Carlos" userId="663c9798-dc4d-48e9-ad9b-118b07fcd4d8" providerId="ADAL" clId="{9EB2167C-F300-4E5C-82FF-A878F5E48A59}" dt="2023-02-07T04:30:16.849" v="4" actId="1076"/>
          <ac:picMkLst>
            <pc:docMk/>
            <pc:sldMk cId="1089286779" sldId="265"/>
            <ac:picMk id="5" creationId="{E4178075-E6AF-C19C-7E17-E941552B3F63}"/>
          </ac:picMkLst>
        </pc:picChg>
      </pc:sldChg>
      <pc:sldChg chg="addSp modSp new mod">
        <pc:chgData name="ESTEVEZ Carlos" userId="663c9798-dc4d-48e9-ad9b-118b07fcd4d8" providerId="ADAL" clId="{9EB2167C-F300-4E5C-82FF-A878F5E48A59}" dt="2023-02-07T04:31:51.772" v="7" actId="1076"/>
        <pc:sldMkLst>
          <pc:docMk/>
          <pc:sldMk cId="4272552623" sldId="266"/>
        </pc:sldMkLst>
        <pc:picChg chg="add mod">
          <ac:chgData name="ESTEVEZ Carlos" userId="663c9798-dc4d-48e9-ad9b-118b07fcd4d8" providerId="ADAL" clId="{9EB2167C-F300-4E5C-82FF-A878F5E48A59}" dt="2023-02-07T04:31:51.772" v="7" actId="1076"/>
          <ac:picMkLst>
            <pc:docMk/>
            <pc:sldMk cId="4272552623" sldId="266"/>
            <ac:picMk id="5" creationId="{5AF03CE8-B0A1-ADF8-A48C-AB725BB309D1}"/>
          </ac:picMkLst>
        </pc:picChg>
      </pc:sldChg>
      <pc:sldChg chg="addSp delSp modSp add mod">
        <pc:chgData name="ESTEVEZ Carlos" userId="663c9798-dc4d-48e9-ad9b-118b07fcd4d8" providerId="ADAL" clId="{9EB2167C-F300-4E5C-82FF-A878F5E48A59}" dt="2023-02-07T04:34:24.404" v="13" actId="14100"/>
        <pc:sldMkLst>
          <pc:docMk/>
          <pc:sldMk cId="1329761901" sldId="267"/>
        </pc:sldMkLst>
        <pc:picChg chg="del">
          <ac:chgData name="ESTEVEZ Carlos" userId="663c9798-dc4d-48e9-ad9b-118b07fcd4d8" providerId="ADAL" clId="{9EB2167C-F300-4E5C-82FF-A878F5E48A59}" dt="2023-02-07T04:34:11.038" v="9" actId="478"/>
          <ac:picMkLst>
            <pc:docMk/>
            <pc:sldMk cId="1329761901" sldId="267"/>
            <ac:picMk id="5" creationId="{5AF03CE8-B0A1-ADF8-A48C-AB725BB309D1}"/>
          </ac:picMkLst>
        </pc:picChg>
        <pc:picChg chg="add mod">
          <ac:chgData name="ESTEVEZ Carlos" userId="663c9798-dc4d-48e9-ad9b-118b07fcd4d8" providerId="ADAL" clId="{9EB2167C-F300-4E5C-82FF-A878F5E48A59}" dt="2023-02-07T04:34:24.404" v="13" actId="14100"/>
          <ac:picMkLst>
            <pc:docMk/>
            <pc:sldMk cId="1329761901" sldId="267"/>
            <ac:picMk id="6" creationId="{D3E6BC1B-6AE4-BD91-A635-C03412546F21}"/>
          </ac:picMkLst>
        </pc:picChg>
      </pc:sldChg>
      <pc:sldChg chg="addSp modSp new mod">
        <pc:chgData name="ESTEVEZ Carlos" userId="663c9798-dc4d-48e9-ad9b-118b07fcd4d8" providerId="ADAL" clId="{9EB2167C-F300-4E5C-82FF-A878F5E48A59}" dt="2023-02-07T04:35:48.920" v="17" actId="1076"/>
        <pc:sldMkLst>
          <pc:docMk/>
          <pc:sldMk cId="282988038" sldId="268"/>
        </pc:sldMkLst>
        <pc:picChg chg="add mod">
          <ac:chgData name="ESTEVEZ Carlos" userId="663c9798-dc4d-48e9-ad9b-118b07fcd4d8" providerId="ADAL" clId="{9EB2167C-F300-4E5C-82FF-A878F5E48A59}" dt="2023-02-07T04:35:48.920" v="17" actId="1076"/>
          <ac:picMkLst>
            <pc:docMk/>
            <pc:sldMk cId="282988038" sldId="268"/>
            <ac:picMk id="5" creationId="{4D077132-CE76-C670-3BD3-6BD07D111F1C}"/>
          </ac:picMkLst>
        </pc:picChg>
      </pc:sldChg>
      <pc:sldChg chg="addSp delSp modSp new mod">
        <pc:chgData name="ESTEVEZ Carlos" userId="663c9798-dc4d-48e9-ad9b-118b07fcd4d8" providerId="ADAL" clId="{9EB2167C-F300-4E5C-82FF-A878F5E48A59}" dt="2023-02-07T04:41:37.694" v="34" actId="478"/>
        <pc:sldMkLst>
          <pc:docMk/>
          <pc:sldMk cId="3324938399" sldId="269"/>
        </pc:sldMkLst>
        <pc:picChg chg="add mod">
          <ac:chgData name="ESTEVEZ Carlos" userId="663c9798-dc4d-48e9-ad9b-118b07fcd4d8" providerId="ADAL" clId="{9EB2167C-F300-4E5C-82FF-A878F5E48A59}" dt="2023-02-07T04:41:24.958" v="29" actId="1076"/>
          <ac:picMkLst>
            <pc:docMk/>
            <pc:sldMk cId="3324938399" sldId="269"/>
            <ac:picMk id="5" creationId="{2D574430-9FE1-E498-9417-7451396ED2C5}"/>
          </ac:picMkLst>
        </pc:picChg>
        <pc:picChg chg="add del mod">
          <ac:chgData name="ESTEVEZ Carlos" userId="663c9798-dc4d-48e9-ad9b-118b07fcd4d8" providerId="ADAL" clId="{9EB2167C-F300-4E5C-82FF-A878F5E48A59}" dt="2023-02-07T04:41:26.107" v="30" actId="22"/>
          <ac:picMkLst>
            <pc:docMk/>
            <pc:sldMk cId="3324938399" sldId="269"/>
            <ac:picMk id="7" creationId="{354EA042-6684-2AB7-7978-41C47ADD606A}"/>
          </ac:picMkLst>
        </pc:picChg>
        <pc:picChg chg="add del">
          <ac:chgData name="ESTEVEZ Carlos" userId="663c9798-dc4d-48e9-ad9b-118b07fcd4d8" providerId="ADAL" clId="{9EB2167C-F300-4E5C-82FF-A878F5E48A59}" dt="2023-02-07T04:41:37.694" v="34" actId="478"/>
          <ac:picMkLst>
            <pc:docMk/>
            <pc:sldMk cId="3324938399" sldId="269"/>
            <ac:picMk id="9" creationId="{CF3A5217-67DC-5105-BA4F-992BD517F2E6}"/>
          </ac:picMkLst>
        </pc:picChg>
      </pc:sldChg>
      <pc:sldChg chg="addSp new mod">
        <pc:chgData name="ESTEVEZ Carlos" userId="663c9798-dc4d-48e9-ad9b-118b07fcd4d8" providerId="ADAL" clId="{9EB2167C-F300-4E5C-82FF-A878F5E48A59}" dt="2023-02-07T04:41:34.231" v="33" actId="22"/>
        <pc:sldMkLst>
          <pc:docMk/>
          <pc:sldMk cId="2864363809" sldId="270"/>
        </pc:sldMkLst>
        <pc:picChg chg="add">
          <ac:chgData name="ESTEVEZ Carlos" userId="663c9798-dc4d-48e9-ad9b-118b07fcd4d8" providerId="ADAL" clId="{9EB2167C-F300-4E5C-82FF-A878F5E48A59}" dt="2023-02-07T04:41:34.231" v="33" actId="22"/>
          <ac:picMkLst>
            <pc:docMk/>
            <pc:sldMk cId="2864363809" sldId="270"/>
            <ac:picMk id="5" creationId="{CBE7319E-FABC-C826-D244-47334D730F81}"/>
          </ac:picMkLst>
        </pc:picChg>
      </pc:sldChg>
      <pc:sldChg chg="addSp delSp modSp add mod">
        <pc:chgData name="ESTEVEZ Carlos" userId="663c9798-dc4d-48e9-ad9b-118b07fcd4d8" providerId="ADAL" clId="{9EB2167C-F300-4E5C-82FF-A878F5E48A59}" dt="2023-02-07T04:48:03.768" v="38" actId="1076"/>
        <pc:sldMkLst>
          <pc:docMk/>
          <pc:sldMk cId="649777708" sldId="271"/>
        </pc:sldMkLst>
        <pc:picChg chg="del">
          <ac:chgData name="ESTEVEZ Carlos" userId="663c9798-dc4d-48e9-ad9b-118b07fcd4d8" providerId="ADAL" clId="{9EB2167C-F300-4E5C-82FF-A878F5E48A59}" dt="2023-02-07T04:48:01.650" v="36" actId="478"/>
          <ac:picMkLst>
            <pc:docMk/>
            <pc:sldMk cId="649777708" sldId="271"/>
            <ac:picMk id="5" creationId="{CBE7319E-FABC-C826-D244-47334D730F81}"/>
          </ac:picMkLst>
        </pc:picChg>
        <pc:picChg chg="add mod">
          <ac:chgData name="ESTEVEZ Carlos" userId="663c9798-dc4d-48e9-ad9b-118b07fcd4d8" providerId="ADAL" clId="{9EB2167C-F300-4E5C-82FF-A878F5E48A59}" dt="2023-02-07T04:48:03.768" v="38" actId="1076"/>
          <ac:picMkLst>
            <pc:docMk/>
            <pc:sldMk cId="649777708" sldId="271"/>
            <ac:picMk id="6" creationId="{DEBE9E84-76FE-AE20-B19C-92B2BEB302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00C4-9867-8661-D524-979DE506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1059E-4883-D277-B230-6462AF9C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F93D-B5C1-0C70-3CE1-29B5709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2A7B-0D73-CA3B-BEBB-D0D16AB7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AE93-09EE-93F1-7070-CFD9CD5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1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09F-01F5-C0EE-B4C1-D12D692D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5D11B-9F0D-F8E0-B44C-87CC480B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A74E-FDBE-94BD-F140-D285F9C3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EAF9-50D0-49B9-31E2-CAB5A9BE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9573-84B5-F4B0-6137-11530EC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59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3DD57-5BA2-6A0B-EBC6-9653E465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F27E1-1A7F-8AF3-3748-6C993D75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EE63-7EA3-E318-1D14-35176200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AC94-447E-07C9-D629-887B20A9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703E-2BE9-ED88-3CBE-383FA85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4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4E2F-A507-C6BE-C365-596FE872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E5A7-DDF9-EB17-F20E-6271DA25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CB74-C0D6-5956-1587-BD9D4770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9870-9795-BC9C-68F2-5E064DB1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BAD9-E752-E8F8-5934-265324C8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9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2BA0-97E6-F159-104D-E217CD80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5F91-1C05-0A5B-A33F-A5B1240C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86E6-2F24-6D9E-CEA7-252DC9D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8231-3280-50F9-38C8-22221B59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C7F9-DA1E-25E8-ACED-9E7E42F3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88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0CD2-9695-1A8B-CAD0-FDFB6AC8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047E-4C6E-7BB0-D0E4-9C489E054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1ABB-62BE-E871-864D-4E1669FBF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198B-EDB1-6C75-AD0A-0603D8B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FD148-47C6-847F-9D90-C6523B83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D66FF-B6F5-0B06-C8E7-945C7BF4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23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2816-C262-6D86-8E90-561DE96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F97A-B20E-4AFB-CA95-7E71CCFF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063E-0301-8230-E7BF-52A604EA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48669-93B1-D7C7-3FF4-1B62AE26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ECFA4-4DAC-ED9E-51D9-28C8FEF8A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D65A3-647F-7906-9CBD-36EB7B0F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FBB6D-44CD-E8EB-57D5-A7EF4BB0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70D81-2548-D85A-4215-A73655C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0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550E-3BB9-3BE9-B412-4DB84F48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61007-8D56-09CB-EA87-D4F9D86B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7C77-58B7-F413-5F57-6E8642A0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E61B3-E5D8-1A24-15EE-D8B4C73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6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7E4A-18BC-A818-418B-13C00E02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734A5-1E2D-9B4E-7BF2-BAACDB75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F2DE-7357-433C-32C1-004F711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4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F55A-5522-3F59-4634-51659BE9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EAEA-309E-33FE-2DB9-9C7FCC1F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C9DC6-BD4D-B2B4-155B-E92316B2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AB9D-D866-A565-F185-A55BDF24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339F-5904-E31E-E915-908F1B7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BC502-0B8B-72A8-1A81-77C28035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9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F10-D4CA-B597-1219-8E8FC1E5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10CD0-288B-11F3-F8E9-F13E87991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8A51-AB40-1AAC-F276-1FD60508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3EC7-F07E-3627-48B9-CBD7CB5F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C3EE-F75F-505A-2057-87CBFD3A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13F4-7DE0-1A3B-DD33-5E80E26E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5DB4C-32F3-A745-2B8B-8F14732D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C6C1-2C2F-6EBF-81AF-76231293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C094-6D95-3663-D679-6C0C6C9B4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C484-7A90-48C5-B31C-890E77069338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5EE7-53AC-2F80-933D-F4E9D3FC2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A2CB-DD93-4E82-4242-94BB6EDEA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40A5-A04A-42C0-8A62-70F5520B16D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64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76D-5747-C918-7A0D-500AEEA5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28F2-EE37-2F0E-E447-A17B17E50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A32F-44EC-83E1-3177-BB4A840B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742385"/>
            <a:ext cx="10546692" cy="53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3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50C4-21D3-4075-9B8C-49F5767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9BF5-CF6C-030F-A9C0-9E316E68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78075-E6AF-C19C-7E17-E941552B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9891"/>
            <a:ext cx="9540139" cy="53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8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742-5FB3-51B7-8437-4772FF9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57D4-402A-A3CD-23E5-0D688E55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03CE8-B0A1-ADF8-A48C-AB725BB3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8" y="309562"/>
            <a:ext cx="87725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742-5FB3-51B7-8437-4772FF9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57D4-402A-A3CD-23E5-0D688E55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6BC1B-6AE4-BD91-A635-C0341254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365125"/>
            <a:ext cx="10124661" cy="56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3D32-476D-94B6-DE1D-05DCA81E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6E3C-91C2-E7C3-9CFC-49694AFE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77132-CE76-C670-3BD3-6BD07D11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31" y="193606"/>
            <a:ext cx="6223686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8F91-5EB9-0906-D78C-5EF71EA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521F-6D8A-603C-4204-3CBF3807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74430-9FE1-E498-9417-7451396E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715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A75E-9334-3AA0-494D-DF919EB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24A5-8BBE-3EE3-5C2C-10559878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7319E-FABC-C826-D244-47334D73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19137"/>
            <a:ext cx="101346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A75E-9334-3AA0-494D-DF919EB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24A5-8BBE-3EE3-5C2C-10559878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E9E84-76FE-AE20-B19C-92B2BEB3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95" y="598211"/>
            <a:ext cx="96488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76D-5747-C918-7A0D-500AEEA5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28F2-EE37-2F0E-E447-A17B17E50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1BB0F-4618-8126-E3A6-CA16A153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806037"/>
            <a:ext cx="11015004" cy="58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76D-5747-C918-7A0D-500AEEA5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28F2-EE37-2F0E-E447-A17B17E50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7651E-1D04-4C17-EAF7-242EE247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668821"/>
            <a:ext cx="1149887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76D-5747-C918-7A0D-500AEEA5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28F2-EE37-2F0E-E447-A17B17E50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26C18-2789-67EC-3276-7500F297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2" y="1201442"/>
            <a:ext cx="11000936" cy="48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DC7F-1494-9BF6-9ABA-A0CFFBAF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141A-17EB-3F6A-E0D3-B8DBD644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A57A1-4EC9-EF64-484F-1061B4F6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580112"/>
            <a:ext cx="10819228" cy="61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36F2-0EE0-059F-A334-C2D07C6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C6E2-685B-4497-E6F5-F78F0608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1948B-2471-DD16-5393-6824C5CA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5" y="173037"/>
            <a:ext cx="1153518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5DF-577B-D4A4-B237-037482A7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5A97-74EA-EC1A-E8E8-E8927F98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E12A8-5A4B-B6F3-3529-01CEE33F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79720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0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5DF-577B-D4A4-B237-037482A7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5A97-74EA-EC1A-E8E8-E8927F98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A175D-98C5-018B-040C-C772BC40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6" y="1207056"/>
            <a:ext cx="10940708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22E0-4649-EB3F-26F0-DA95ED1E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0D56-AABE-C376-741C-E007139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FF52-3816-F7B3-8EA6-AF20B4CA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0" y="220827"/>
            <a:ext cx="11058634" cy="64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2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ESTEVEZ Carlos</dc:creator>
  <cp:lastModifiedBy>Carlos Estevez</cp:lastModifiedBy>
  <cp:revision>2</cp:revision>
  <dcterms:created xsi:type="dcterms:W3CDTF">2023-02-07T04:17:17Z</dcterms:created>
  <dcterms:modified xsi:type="dcterms:W3CDTF">2023-02-08T00:24:05Z</dcterms:modified>
</cp:coreProperties>
</file>