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2" d="100"/>
          <a:sy n="72" d="100"/>
        </p:scale>
        <p:origin x="45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Office Theme</vt:lpstr>
      <vt:lpstr>Presentation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Carlos Estevez</dc:creator>
  <cp:lastModifiedBy>Carlos Estevez</cp:lastModifiedBy>
  <cp:revision>1</cp:revision>
  <dcterms:created xsi:type="dcterms:W3CDTF">2023-02-19T19:11:05Z</dcterms:created>
  <dcterms:modified xsi:type="dcterms:W3CDTF">2023-02-19T19:11:41Z</dcterms:modified>
</cp:coreProperties>
</file>