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7C7D-5475-6420-1146-4EF13981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3668-B273-D1F6-11A1-7C4C8BD0C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826C2-AACE-4D9A-EBB6-A3F86F1A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75CF-63A3-0B92-DC61-40D26ED2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F180-03E3-48C3-1D60-E06FD2BF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9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F30B-7EBC-965A-E81B-373FA073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A82B5-E6D9-4312-18B1-267BBF49C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6149-8A48-1704-C0DC-182107BB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E59A-A271-C0C0-68FB-F1C64628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DA4C-2E84-9248-FE9F-72BCBC5A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3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AF9F3-A6FE-2F89-B1E6-D67833AA4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15D80-8CDD-7A2C-5DD7-B8B28D1D8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ED79-A14B-01C6-0C37-EACCD6EB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9A3A-FC9D-CEAC-C3CD-5A0E7FDD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BA13-8FD8-B18E-2947-4D94A8B7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9ED7-D5D2-04DC-F0DF-33A815FA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7CD4-9E75-663C-3474-F09FED5E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6F7F-F1E3-56D9-AB0B-002701A5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FC54-5A2F-BDA0-D594-F4934900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A5CC-AFD1-A3C8-7A21-036E9196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6098-FBC7-25B1-7CEC-16C03C99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0BA2-D356-044F-3A82-0A697A66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2DFA-35D9-A8C4-E16E-511D9CAC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74DD-D687-5CE8-0512-22B13C0E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5083-CD47-36E2-DBA7-7A16C50B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31F7-5348-F977-3A24-004DA2CE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D089-C383-517E-3334-938528397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656C8-98F4-50F6-C07B-5FE3B7DC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81E9-F0C9-FF46-6B08-AF97E318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7D0E-8DA2-E5BC-F99C-F746804D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DEDA9-8187-0CD8-8730-854DCBCC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8059-8D97-DF6D-8D48-2B60CAE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CA9C-B764-D7BD-2602-E37AB2E8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7E226-AA8B-4E58-1922-3835062C2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430F-03D8-4979-7B8C-4596F5A9B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CF073-EAF2-8B55-B4C2-D7407505C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97253-84F1-3287-D3E1-4C6B0D54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1127A-8B1F-E047-4236-2C0FE2E9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E7EAF-0DA9-2970-C8C8-8A2669F4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85B2-3E39-6F20-093F-48BA5F45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E3EDC-8C9C-130D-1A3F-96246569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57EF2-A0B7-9CC9-AD26-F68B8533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C5804-5975-7836-D4ED-D7A0866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FDF5B-3754-8AFE-D213-34C21260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EDEFE-08AC-26AD-4BB9-F9191DB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818A3-9A83-F706-E3F3-3E04A65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0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17E-A694-85BE-CAEF-8875BF96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B845-D34A-931E-768F-73CDF3B8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221BD-ED58-3852-4E4E-CC864901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24A8-18A3-8A43-5B9E-87918771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D27A4-9B9E-96DC-53AF-66C1C120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39EB1-F85A-5BFB-E965-4A44652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518-EA45-D6D0-0A85-4AD98DB9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EADB0-0760-1C22-9C04-B888404F2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635E2-7F04-A026-A5D2-67822754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E0CE8-0EC6-4692-77CC-0C55E66B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A375-E581-BD4F-36AD-C40A95E2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67C5A-C878-81B2-D9D3-5FCC245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9CB7C-D0AC-4F13-FD1C-DC81AE55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6D4F3-326C-D92E-3EF3-09FE8AC0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300C-7077-9AC7-E72B-B50002B74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DDCB-76EC-45A5-8A1D-67D729FEE14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BBA7-CA61-7FBE-420A-21C0596E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EEC5-6C2C-BD71-A90C-AFC5DE6E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7A742-8CE8-4FBE-990B-8EF1DE99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2C970-330D-57B3-5BDB-0DD45A8C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32" y="66675"/>
            <a:ext cx="7277100" cy="672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72E6F-0F20-FE6C-8E48-73FB63B79506}"/>
              </a:ext>
            </a:extLst>
          </p:cNvPr>
          <p:cNvSpPr txBox="1"/>
          <p:nvPr/>
        </p:nvSpPr>
        <p:spPr>
          <a:xfrm>
            <a:off x="9236279" y="436228"/>
            <a:ext cx="22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WEIGTH Scale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177229-E588-29AF-5364-063D0112DC2C}"/>
              </a:ext>
            </a:extLst>
          </p:cNvPr>
          <p:cNvCxnSpPr>
            <a:stCxn id="6" idx="1"/>
          </p:cNvCxnSpPr>
          <p:nvPr/>
        </p:nvCxnSpPr>
        <p:spPr>
          <a:xfrm flipH="1">
            <a:off x="8103765" y="620894"/>
            <a:ext cx="113251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B9E438-CAC3-DDC7-0FB6-D5EE64862ECB}"/>
              </a:ext>
            </a:extLst>
          </p:cNvPr>
          <p:cNvCxnSpPr/>
          <p:nvPr/>
        </p:nvCxnSpPr>
        <p:spPr>
          <a:xfrm>
            <a:off x="1291905" y="620894"/>
            <a:ext cx="7139031" cy="587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1D6CA4-AE3E-A6E6-A6EA-30B69DBADAEA}"/>
              </a:ext>
            </a:extLst>
          </p:cNvPr>
          <p:cNvSpPr txBox="1"/>
          <p:nvPr/>
        </p:nvSpPr>
        <p:spPr>
          <a:xfrm>
            <a:off x="9504727" y="5662569"/>
            <a:ext cx="179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Variables</a:t>
            </a:r>
          </a:p>
          <a:p>
            <a:r>
              <a:rPr lang="en-US" dirty="0"/>
              <a:t>They will always appear diagonal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02DB2-912F-CA2F-5628-88342138C44A}"/>
              </a:ext>
            </a:extLst>
          </p:cNvPr>
          <p:cNvSpPr txBox="1"/>
          <p:nvPr/>
        </p:nvSpPr>
        <p:spPr>
          <a:xfrm>
            <a:off x="104863" y="4129236"/>
            <a:ext cx="2374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pairs(~</a:t>
            </a:r>
            <a:r>
              <a:rPr lang="en-US" sz="800" dirty="0" err="1"/>
              <a:t>mpg+disp+drat+wt,data</a:t>
            </a:r>
            <a:r>
              <a:rPr lang="en-US" sz="800" dirty="0"/>
              <a:t>=</a:t>
            </a:r>
            <a:r>
              <a:rPr lang="en-US" sz="800" dirty="0" err="1"/>
              <a:t>mtcars</a:t>
            </a:r>
            <a:r>
              <a:rPr lang="en-US" sz="800" dirty="0"/>
              <a:t>,      main="Simple Scatterplot Matrix")</a:t>
            </a:r>
          </a:p>
        </p:txBody>
      </p:sp>
    </p:spTree>
    <p:extLst>
      <p:ext uri="{BB962C8B-B14F-4D97-AF65-F5344CB8AC3E}">
        <p14:creationId xmlns:p14="http://schemas.microsoft.com/office/powerpoint/2010/main" val="364771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2C970-330D-57B3-5BDB-0DD45A8C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343948"/>
            <a:ext cx="6054584" cy="5763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3468F2-C231-9066-B3E6-96339858915C}"/>
              </a:ext>
            </a:extLst>
          </p:cNvPr>
          <p:cNvSpPr txBox="1"/>
          <p:nvPr/>
        </p:nvSpPr>
        <p:spPr>
          <a:xfrm>
            <a:off x="6744749" y="528506"/>
            <a:ext cx="1585519" cy="14927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WT vs MPG</a:t>
            </a:r>
          </a:p>
          <a:p>
            <a:endParaRPr lang="en-US" dirty="0"/>
          </a:p>
          <a:p>
            <a:r>
              <a:rPr lang="en-US" sz="1100" dirty="0"/>
              <a:t>As </a:t>
            </a:r>
            <a:r>
              <a:rPr lang="en-US" sz="1100" dirty="0" err="1"/>
              <a:t>wt</a:t>
            </a:r>
            <a:r>
              <a:rPr lang="en-US" sz="1100" dirty="0"/>
              <a:t> increases MPG decreases</a:t>
            </a:r>
          </a:p>
          <a:p>
            <a:r>
              <a:rPr lang="en-US" sz="1100" dirty="0"/>
              <a:t>2</a:t>
            </a:r>
            <a:r>
              <a:rPr lang="en-US" sz="1100" dirty="0">
                <a:sym typeface="Wingdings" panose="05000000000000000000" pitchFamily="2" charset="2"/>
              </a:rPr>
              <a:t>40</a:t>
            </a:r>
          </a:p>
          <a:p>
            <a:r>
              <a:rPr lang="en-US" sz="1100" dirty="0">
                <a:sym typeface="Wingdings" panose="05000000000000000000" pitchFamily="2" charset="2"/>
              </a:rPr>
              <a:t>320</a:t>
            </a:r>
          </a:p>
          <a:p>
            <a:r>
              <a:rPr lang="en-US" sz="1100" dirty="0">
                <a:sym typeface="Wingdings" panose="05000000000000000000" pitchFamily="2" charset="2"/>
              </a:rPr>
              <a:t>415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E636B5-EC8C-3A7C-0F6D-2EAF377F5EB2}"/>
              </a:ext>
            </a:extLst>
          </p:cNvPr>
          <p:cNvCxnSpPr/>
          <p:nvPr/>
        </p:nvCxnSpPr>
        <p:spPr>
          <a:xfrm flipV="1">
            <a:off x="5352176" y="1501629"/>
            <a:ext cx="0" cy="416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A963AD-C469-4E7C-7C33-36FFC771AEA9}"/>
              </a:ext>
            </a:extLst>
          </p:cNvPr>
          <p:cNvCxnSpPr/>
          <p:nvPr/>
        </p:nvCxnSpPr>
        <p:spPr>
          <a:xfrm flipH="1">
            <a:off x="1442906" y="1501629"/>
            <a:ext cx="383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5624FD-3618-8E51-7DC0-8F6E2D2566F4}"/>
              </a:ext>
            </a:extLst>
          </p:cNvPr>
          <p:cNvCxnSpPr>
            <a:stCxn id="2" idx="1"/>
          </p:cNvCxnSpPr>
          <p:nvPr/>
        </p:nvCxnSpPr>
        <p:spPr>
          <a:xfrm flipH="1">
            <a:off x="5050172" y="1274864"/>
            <a:ext cx="1694577" cy="5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8EBBF8-9A83-155D-3B03-9B626ACC84DF}"/>
              </a:ext>
            </a:extLst>
          </p:cNvPr>
          <p:cNvSpPr txBox="1"/>
          <p:nvPr/>
        </p:nvSpPr>
        <p:spPr>
          <a:xfrm>
            <a:off x="6744748" y="2682642"/>
            <a:ext cx="1585519" cy="1492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WT vs DISP</a:t>
            </a:r>
          </a:p>
          <a:p>
            <a:endParaRPr lang="en-US" dirty="0"/>
          </a:p>
          <a:p>
            <a:r>
              <a:rPr lang="en-US" sz="1100" dirty="0"/>
              <a:t>As </a:t>
            </a:r>
            <a:r>
              <a:rPr lang="en-US" sz="1100" dirty="0" err="1"/>
              <a:t>wt</a:t>
            </a:r>
            <a:r>
              <a:rPr lang="en-US" sz="1100" dirty="0"/>
              <a:t> increases </a:t>
            </a:r>
            <a:r>
              <a:rPr lang="en-US" sz="1100" dirty="0" err="1"/>
              <a:t>disp</a:t>
            </a:r>
            <a:r>
              <a:rPr lang="en-US" sz="1100" dirty="0"/>
              <a:t> increases</a:t>
            </a:r>
          </a:p>
          <a:p>
            <a:r>
              <a:rPr lang="en-US" sz="1100" dirty="0"/>
              <a:t>2</a:t>
            </a:r>
            <a:r>
              <a:rPr lang="en-US" sz="1100" dirty="0">
                <a:sym typeface="Wingdings" panose="05000000000000000000" pitchFamily="2" charset="2"/>
              </a:rPr>
              <a:t>100</a:t>
            </a:r>
          </a:p>
          <a:p>
            <a:r>
              <a:rPr lang="en-US" sz="1100" dirty="0">
                <a:sym typeface="Wingdings" panose="05000000000000000000" pitchFamily="2" charset="2"/>
              </a:rPr>
              <a:t>3150</a:t>
            </a:r>
          </a:p>
          <a:p>
            <a:r>
              <a:rPr lang="en-US" sz="1100" dirty="0">
                <a:sym typeface="Wingdings" panose="05000000000000000000" pitchFamily="2" charset="2"/>
              </a:rPr>
              <a:t>4400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E0883-6E25-B052-02D1-702EAB013FE3}"/>
              </a:ext>
            </a:extLst>
          </p:cNvPr>
          <p:cNvSpPr/>
          <p:nvPr/>
        </p:nvSpPr>
        <p:spPr>
          <a:xfrm>
            <a:off x="4521666" y="453006"/>
            <a:ext cx="1375795" cy="218104"/>
          </a:xfrm>
          <a:prstGeom prst="rect">
            <a:avLst/>
          </a:prstGeom>
          <a:solidFill>
            <a:schemeClr val="accent2">
              <a:alpha val="2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</a:t>
            </a:r>
            <a:r>
              <a:rPr lang="en-US" dirty="0" err="1"/>
              <a:t>wt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1C634C-BF9A-D0B1-AEAC-B4918568464C}"/>
              </a:ext>
            </a:extLst>
          </p:cNvPr>
          <p:cNvSpPr/>
          <p:nvPr/>
        </p:nvSpPr>
        <p:spPr>
          <a:xfrm rot="5400000">
            <a:off x="5469497" y="1381869"/>
            <a:ext cx="1492717" cy="239520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MPG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079B24-8468-CE20-8102-CDA632407A3D}"/>
              </a:ext>
            </a:extLst>
          </p:cNvPr>
          <p:cNvSpPr/>
          <p:nvPr/>
        </p:nvSpPr>
        <p:spPr>
          <a:xfrm rot="5400000">
            <a:off x="-540829" y="2647821"/>
            <a:ext cx="1492717" cy="239520"/>
          </a:xfrm>
          <a:prstGeom prst="rect">
            <a:avLst/>
          </a:prstGeom>
          <a:solidFill>
            <a:schemeClr val="accent6">
              <a:alpha val="2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DISP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1AEC8-BA7F-B9E3-88FB-B9744DF4C694}"/>
              </a:ext>
            </a:extLst>
          </p:cNvPr>
          <p:cNvCxnSpPr>
            <a:cxnSpLocks/>
          </p:cNvCxnSpPr>
          <p:nvPr/>
        </p:nvCxnSpPr>
        <p:spPr>
          <a:xfrm flipH="1" flipV="1">
            <a:off x="4711959" y="3135086"/>
            <a:ext cx="2032789" cy="9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0419F6-CBEC-3EE2-DB41-06E197E55527}"/>
              </a:ext>
            </a:extLst>
          </p:cNvPr>
          <p:cNvCxnSpPr/>
          <p:nvPr/>
        </p:nvCxnSpPr>
        <p:spPr>
          <a:xfrm flipV="1">
            <a:off x="2593910" y="2851741"/>
            <a:ext cx="2332653" cy="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AE3AD-DFF9-7987-5212-0ED4BE562727}"/>
              </a:ext>
            </a:extLst>
          </p:cNvPr>
          <p:cNvCxnSpPr/>
          <p:nvPr/>
        </p:nvCxnSpPr>
        <p:spPr>
          <a:xfrm flipH="1" flipV="1">
            <a:off x="4982547" y="2938904"/>
            <a:ext cx="67625" cy="241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4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Estevez</dc:creator>
  <cp:lastModifiedBy>Carlos Estevez</cp:lastModifiedBy>
  <cp:revision>1</cp:revision>
  <dcterms:created xsi:type="dcterms:W3CDTF">2023-01-08T04:32:32Z</dcterms:created>
  <dcterms:modified xsi:type="dcterms:W3CDTF">2023-01-08T04:32:55Z</dcterms:modified>
</cp:coreProperties>
</file>