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2cdb6d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2cdb6d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220488f0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220488f0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70df3c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70df3c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70df3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70df3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70df3c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70df3c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000000"/>
                </a:solidFill>
              </a:rPr>
              <a:t>Funciones de tiempo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Introducción</a:t>
            </a:r>
            <a:endParaRPr sz="48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98350" y="1820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¿Cómo ejecutar una función con retardo específico?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" sz="2100"/>
              <a:t>No existen instrucciones tipo wait()/sleep().</a:t>
            </a:r>
            <a:endParaRPr sz="21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¿Cómo ejecutar una función de forma infinita?</a:t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" sz="2100"/>
              <a:t>Un bucle infinito congelaría la página.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setTimeout(f, t, parametro1, parametro2, ...);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Ejecuta la función “f”  después de “t” milisegundos.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285400"/>
            <a:ext cx="838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clear</a:t>
            </a:r>
            <a:r>
              <a:rPr lang="es"/>
              <a:t>Timeout(timeOut object);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179500"/>
            <a:ext cx="86541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Cancela la ejecución de “setTimeout()”.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2400"/>
              <a:t>El parámetro de entrada es la variable que devuelve la función “setTimeout()”.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Alarma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alarma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2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2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alarma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60000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"Buenos días"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</a:t>
            </a:r>
            <a:endParaRPr sz="2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//para cancelar la alarma</a:t>
            </a:r>
            <a:endParaRPr sz="2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clearTimeout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" sz="2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setInterval(f,t,parametro1, parametro2, ...)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Ejecuta la función “f” cada “t” milisegundos.</a:t>
            </a:r>
            <a:endParaRPr sz="240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93800" y="193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clear</a:t>
            </a:r>
            <a:r>
              <a:rPr lang="es"/>
              <a:t>Interval(setInterval object)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93800" y="2639125"/>
            <a:ext cx="8520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Para el ciclo creado por setInterval.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El parámetro de entrada es la variable que devuelve la función “setInterval”.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 </a:t>
            </a:r>
            <a:r>
              <a:rPr lang="es"/>
              <a:t>Cronómetro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intervalo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segundos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2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aumentar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(max){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20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//(Crear en el html un &lt;h1&gt; con id = "texto")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"texto"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segundos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segundos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segundos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intervalo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intervalo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2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aumentar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2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1000,100</a:t>
            </a:r>
            <a:r>
              <a:rPr lang="es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