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cap="all" dirty="0" err="1" smtClean="0"/>
              <a:t>greenfoot</a:t>
            </a:r>
            <a:endParaRPr lang="es-E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249796" y="4337673"/>
            <a:ext cx="20242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CARLOS GARRIDO JUNCO</a:t>
            </a:r>
            <a:endParaRPr lang="es-ES" altLang="es-E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IES</a:t>
            </a:r>
            <a:r>
              <a:rPr kumimoji="0" lang="es-ES" altLang="es-E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BARAJAS</a:t>
            </a:r>
            <a:endParaRPr kumimoji="0" lang="es-ES" altLang="es-ES" sz="1400" b="0" i="0" u="none" strike="noStrike" cap="none" normalizeH="0" baseline="0" dirty="0" smtClean="0">
              <a:ln>
                <a:noFill/>
              </a:ln>
              <a:solidFill>
                <a:srgbClr val="262626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28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</a:t>
            </a:r>
            <a:r>
              <a:rPr lang="es-ES" dirty="0" err="1" smtClean="0"/>
              <a:t>Greenfoot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611999"/>
            <a:ext cx="4387961" cy="4429364"/>
          </a:xfrm>
        </p:spPr>
        <p:txBody>
          <a:bodyPr/>
          <a:lstStyle/>
          <a:p>
            <a:r>
              <a:rPr lang="es-ES" dirty="0"/>
              <a:t>Es un motor gráfico para desarrollar aplicaciones gráficas, en dos dimensiones, en java con propósitos educacionales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700" y="2932799"/>
            <a:ext cx="2812632" cy="357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0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27829" y="108284"/>
            <a:ext cx="7468045" cy="5439783"/>
          </a:xfrm>
        </p:spPr>
        <p:txBody>
          <a:bodyPr/>
          <a:lstStyle/>
          <a:p>
            <a:r>
              <a:rPr lang="es-ES" dirty="0"/>
              <a:t>A diferencia de Alice que también es otro motor gráfico para desarrollar juegos en java, este no tiene un entorno sencillo de arrastrar y soltar sino que hay utilizar el editor de texto para colocar nuestros objetos y darles una funcionalidad.</a:t>
            </a:r>
          </a:p>
          <a:p>
            <a:r>
              <a:rPr lang="es-ES" dirty="0"/>
              <a:t>Además, el programa divide los objetos en escenario y en los actores que interactúan en el escenario.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 descr="Greenfoot Screenshoo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046" y="2435725"/>
            <a:ext cx="4783828" cy="3640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832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974558"/>
            <a:ext cx="8367641" cy="601578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21896" y="493295"/>
            <a:ext cx="730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Ejemplo de  escenario</a:t>
            </a:r>
            <a:endParaRPr lang="es-E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893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24" y="1287379"/>
            <a:ext cx="7775976" cy="5570621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21896" y="493295"/>
            <a:ext cx="730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Ejemplo de  actor</a:t>
            </a:r>
            <a:endParaRPr lang="es-E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8650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Api </a:t>
            </a:r>
            <a:r>
              <a:rPr lang="es-ES" dirty="0" err="1" smtClean="0"/>
              <a:t>Greenfoot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9051" y="1930400"/>
            <a:ext cx="4989540" cy="305885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https://www.greenfoot.org/files/javadoc/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555" y="2502569"/>
            <a:ext cx="7270584" cy="396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050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104</Words>
  <Application>Microsoft Office PowerPoint</Application>
  <PresentationFormat>Panorámica</PresentationFormat>
  <Paragraphs>11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Trebuchet MS</vt:lpstr>
      <vt:lpstr>Wingdings 3</vt:lpstr>
      <vt:lpstr>Faceta</vt:lpstr>
      <vt:lpstr>greenfoot</vt:lpstr>
      <vt:lpstr>¿Qué es Greenfoot?</vt:lpstr>
      <vt:lpstr>Presentación de PowerPoint</vt:lpstr>
      <vt:lpstr>Presentación de PowerPoint</vt:lpstr>
      <vt:lpstr>Presentación de PowerPoint</vt:lpstr>
      <vt:lpstr>Api Greenfoot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juego en greenfoot</dc:title>
  <dc:creator>carlos garrido</dc:creator>
  <cp:lastModifiedBy>carlos garrido</cp:lastModifiedBy>
  <cp:revision>4</cp:revision>
  <dcterms:created xsi:type="dcterms:W3CDTF">2018-06-15T11:39:35Z</dcterms:created>
  <dcterms:modified xsi:type="dcterms:W3CDTF">2018-06-17T15:34:40Z</dcterms:modified>
</cp:coreProperties>
</file>