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Azoles (CHEMONTID:0000436)
Score: 0.0495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2.6</a:t>
            </a:r>
            <a:br/>
            <a:r>
              <a:t>pH2: 0.0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1.7</a:t>
            </a:r>
            <a:br/>
            <a:r>
              <a:t>Temperatura: 40.0</a:t>
            </a:r>
            <a:br/>
            <a:r>
              <a:t>Flujo: 0.6</a:t>
            </a:r>
            <a:br/>
            <a:r>
              <a:t>T0: 0.18375</a:t>
            </a:r>
            <a:b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Cinnamic acids and derivatives (CHEMONTID:0000476)
Score: 0.0446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eluent.2.h2o 0</a:t>
            </a:r>
            <a:br/>
            <a:r>
              <a:t>pH1: 0.0</a:t>
            </a:r>
            <a:br/>
            <a:r>
              <a:t>pH2: 0.0</a:t>
            </a:r>
            <a:br/>
            <a:r>
              <a:t>USP Code: column.usp.code_L68</a:t>
            </a:r>
            <a:br/>
            <a:r>
              <a:t>Longitud: 100.0</a:t>
            </a:r>
            <a:br/>
            <a:r>
              <a:t>Tamaño de Partícula: 1.7</a:t>
            </a:r>
            <a:br/>
            <a:r>
              <a:t>Temperatura: 40.0</a:t>
            </a:r>
            <a:br/>
            <a:r>
              <a:t>Flujo: 0.5</a:t>
            </a:r>
            <a:br/>
            <a:r>
              <a:t>T0: 0.4571959788769226</a:t>
            </a:r>
            <a:b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Cinnamic acids and derivatives (CHEMONTID:0000476)
Score: 0.0491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1.8</a:t>
            </a:r>
            <a:br/>
            <a:r>
              <a:t>Temperatura: 30.0</a:t>
            </a:r>
            <a:br/>
            <a:r>
              <a:t>Flujo: 0.4</a:t>
            </a:r>
            <a:br/>
            <a:r>
              <a:t>T0: 0.275625</a:t>
            </a:r>
            <a:b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Cinnamic acids and derivatives (CHEMONTID:0000476)
Score: 0.1321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1.8</a:t>
            </a:r>
            <a:br/>
            <a:r>
              <a:t>Temperatura: 35.0</a:t>
            </a:r>
            <a:br/>
            <a:r>
              <a:t>Flujo: 0.1</a:t>
            </a:r>
            <a:br/>
            <a:r>
              <a:t>T0: 1.1025</a:t>
            </a:r>
            <a:b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Coumarans (CHEMONTID:0004189)
Score: 0.5658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eluent.2.meoh 0</a:t>
            </a:r>
            <a:br/>
            <a:r>
              <a:t>pH1: 5.37818437410173</a:t>
            </a:r>
            <a:br/>
            <a:r>
              <a:t>pH2: 5.37818437410173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2.2</a:t>
            </a:r>
            <a:br/>
            <a:r>
              <a:t>Temperatura: 30.0</a:t>
            </a:r>
            <a:br/>
            <a:r>
              <a:t>Flujo: 0.2</a:t>
            </a:r>
            <a:br/>
            <a:r>
              <a:t>T0: 1.1025</a:t>
            </a:r>
            <a:b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Coumarans (CHEMONTID:0004189)
Score: 0.5586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2.6</a:t>
            </a:r>
            <a:br/>
            <a:r>
              <a:t>pH2: 0.0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1.7</a:t>
            </a:r>
            <a:br/>
            <a:r>
              <a:t>Temperatura: 40.0</a:t>
            </a:r>
            <a:br/>
            <a:r>
              <a:t>Flujo: 0.6</a:t>
            </a:r>
            <a:br/>
            <a:r>
              <a:t>T0: 0.18375</a:t>
            </a:r>
            <a:b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Coumarans (CHEMONTID:0004189)
Score: 0.5538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eluent.2.meoh 0</a:t>
            </a:r>
            <a:br/>
            <a:r>
              <a:t>pH1: 3.624890925166705</a:t>
            </a:r>
            <a:br/>
            <a:r>
              <a:t>pH2: 3.624890925166705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2.2</a:t>
            </a:r>
            <a:br/>
            <a:r>
              <a:t>Temperatura: 30.0</a:t>
            </a:r>
            <a:br/>
            <a:r>
              <a:t>Flujo: 0.2</a:t>
            </a:r>
            <a:br/>
            <a:r>
              <a:t>T0: 1.1025</a:t>
            </a:r>
            <a:b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Coumarins and derivatives (CHEMONTID:0000145)
Score: 1.0000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2.6</a:t>
            </a:r>
            <a:br/>
            <a:r>
              <a:t>pH2: 0.0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1.7</a:t>
            </a:r>
            <a:br/>
            <a:r>
              <a:t>Temperatura: 40.0</a:t>
            </a:r>
            <a:br/>
            <a:r>
              <a:t>Flujo: 0.6</a:t>
            </a:r>
            <a:br/>
            <a:r>
              <a:t>T0: 0.18375</a:t>
            </a:r>
            <a:b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Coumarins and derivatives (CHEMONTID:0000145)
Score: 0.2411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2.6</a:t>
            </a:r>
            <a:br/>
            <a:r>
              <a:t>pH2: 0.0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1.7</a:t>
            </a:r>
            <a:br/>
            <a:r>
              <a:t>Temperatura: 40.0</a:t>
            </a:r>
            <a:br/>
            <a:r>
              <a:t>Flujo: 0.6</a:t>
            </a:r>
            <a:br/>
            <a:r>
              <a:t>T0: 0.18375</a:t>
            </a:r>
            <a:b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Coumarins and derivatives (CHEMONTID:0000145)
Score: 0.1446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1.8</a:t>
            </a:r>
            <a:br/>
            <a:r>
              <a:t>Temperatura: 35.0</a:t>
            </a:r>
            <a:br/>
            <a:r>
              <a:t>Flujo: 0.1</a:t>
            </a:r>
            <a:br/>
            <a:r>
              <a:t>T0: 1.1025</a:t>
            </a:r>
            <a:b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Diazines (CHEMONTID:0001346)
Score: 0.3315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eluent.2.meoh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1.8</a:t>
            </a:r>
            <a:br/>
            <a:r>
              <a:t>Temperatura: 40.0</a:t>
            </a:r>
            <a:br/>
            <a:r>
              <a:t>Flujo: 0.4</a:t>
            </a:r>
            <a:br/>
            <a:r>
              <a:t>T0: 0.55125</a:t>
            </a:r>
            <a:b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Azoles (CHEMONTID:0000436)
Score: 0.0370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1.7</a:t>
            </a:r>
            <a:br/>
            <a:r>
              <a:t>Temperatura: 40.0</a:t>
            </a:r>
            <a:br/>
            <a:r>
              <a:t>Flujo: 0.4</a:t>
            </a:r>
            <a:br/>
            <a:r>
              <a:t>T0: 0.55125</a:t>
            </a:r>
            <a:b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Diazines (CHEMONTID:0001346)
Score: 0.1391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2.6</a:t>
            </a:r>
            <a:br/>
            <a:r>
              <a:t>pH2: 0.0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1.7</a:t>
            </a:r>
            <a:br/>
            <a:r>
              <a:t>Temperatura: 40.0</a:t>
            </a:r>
            <a:br/>
            <a:r>
              <a:t>Flujo: 0.6</a:t>
            </a:r>
            <a:br/>
            <a:r>
              <a:t>T0: 0.18375</a:t>
            </a:r>
            <a:b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Diazines (CHEMONTID:0001346)
Score: 0.0326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2.0</a:t>
            </a:r>
            <a:br/>
            <a:r>
              <a:t>Temperatura: 39.0</a:t>
            </a:r>
            <a:br/>
            <a:r>
              <a:t>Flujo: 0.3</a:t>
            </a:r>
            <a:br/>
            <a:r>
              <a:t>T0: 0.735</a:t>
            </a:r>
            <a:b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Fatty Acyls (CHEMONTID:0003909)
Score: 0.4123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eluent.2.meoh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1.7730262998410034</a:t>
            </a:r>
            <a:br/>
            <a:r>
              <a:t>Temperatura: 40.0</a:t>
            </a:r>
            <a:br/>
            <a:r>
              <a:t>Flujo: 0.4</a:t>
            </a:r>
            <a:br/>
            <a:r>
              <a:t>T0: 0.55125</a:t>
            </a:r>
            <a:b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Fatty Acyls (CHEMONTID:0003909)
Score: 0.4712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column.usp.code_L11</a:t>
            </a:r>
            <a:br/>
            <a:r>
              <a:t>Longitud: 100.0</a:t>
            </a:r>
            <a:br/>
            <a:r>
              <a:t>Tamaño de Partícula: 2.7</a:t>
            </a:r>
            <a:br/>
            <a:r>
              <a:t>Temperatura: 40.0</a:t>
            </a:r>
            <a:br/>
            <a:r>
              <a:t>Flujo: 0.4</a:t>
            </a:r>
            <a:br/>
            <a:r>
              <a:t>T0: 0.55125</a:t>
            </a:r>
            <a:b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Fatty Acyls (CHEMONTID:0003909)
Score: 0.4637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eluent.2.meoh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1.6</a:t>
            </a:r>
            <a:br/>
            <a:r>
              <a:t>Temperatura: 40.0</a:t>
            </a:r>
            <a:br/>
            <a:r>
              <a:t>Flujo: 0.4</a:t>
            </a:r>
            <a:br/>
            <a:r>
              <a:t>T0: 0.55125</a:t>
            </a:r>
            <a:b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Hydroxy acids and derivatives (CHEMONTID:0000472)
Score: 1.0000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eluent.2.meoh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1.6</a:t>
            </a:r>
            <a:br/>
            <a:r>
              <a:t>Temperatura: 40.0</a:t>
            </a:r>
            <a:br/>
            <a:r>
              <a:t>Flujo: 0.4</a:t>
            </a:r>
            <a:br/>
            <a:r>
              <a:t>T0: 0.55125</a:t>
            </a:r>
            <a:b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Hydroxy acids and derivatives (CHEMONTID:0000472)
Score: 0.8041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column.usp.code_L11</a:t>
            </a:r>
            <a:br/>
            <a:r>
              <a:t>Longitud: 100.0</a:t>
            </a:r>
            <a:br/>
            <a:r>
              <a:t>Tamaño de Partícula: 2.7</a:t>
            </a:r>
            <a:br/>
            <a:r>
              <a:t>Temperatura: 50.0</a:t>
            </a:r>
            <a:br/>
            <a:r>
              <a:t>Flujo: 0.4</a:t>
            </a:r>
            <a:br/>
            <a:r>
              <a:t>T0: 0.55125</a:t>
            </a:r>
            <a:b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Hydroxy acids and derivatives (CHEMONTID:0000472)
Score: 0.7609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1.7</a:t>
            </a:r>
            <a:br/>
            <a:r>
              <a:t>Temperatura: 40.0</a:t>
            </a:r>
            <a:br/>
            <a:r>
              <a:t>Flujo: 0.4</a:t>
            </a:r>
            <a:br/>
            <a:r>
              <a:t>T0: 0.55125</a:t>
            </a:r>
            <a:b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Imidazopyrimidines (CHEMONTID:0001797)
Score: 1.0000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2.0</a:t>
            </a:r>
            <a:br/>
            <a:r>
              <a:t>Temperatura: 37.5</a:t>
            </a:r>
            <a:br/>
            <a:r>
              <a:t>Flujo: 0.3</a:t>
            </a:r>
            <a:br/>
            <a:r>
              <a:t>T0: 0.735</a:t>
            </a:r>
            <a:b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Imidazopyrimidines (CHEMONTID:0001797)
Score: 0.3437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2.0</a:t>
            </a:r>
            <a:br/>
            <a:r>
              <a:t>Temperatura: 40.0</a:t>
            </a:r>
            <a:br/>
            <a:r>
              <a:t>Flujo: 0.3</a:t>
            </a:r>
            <a:br/>
            <a:r>
              <a:t>T0: 0.735</a:t>
            </a:r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Azoles (CHEMONTID:0000436)
Score: 0.0336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1.7</a:t>
            </a:r>
            <a:br/>
            <a:r>
              <a:t>Temperatura: 40.0</a:t>
            </a:r>
            <a:br/>
            <a:r>
              <a:t>Flujo: 0.4</a:t>
            </a:r>
            <a:br/>
            <a:r>
              <a:t>T0: 0.55125</a:t>
            </a:r>
            <a:b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Imidazopyrimidines (CHEMONTID:0001797)
Score: 0.2855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2.0</a:t>
            </a:r>
            <a:br/>
            <a:r>
              <a:t>Temperatura: 39.0</a:t>
            </a:r>
            <a:br/>
            <a:r>
              <a:t>Flujo: 0.3</a:t>
            </a:r>
            <a:br/>
            <a:r>
              <a:t>T0: 0.735</a:t>
            </a:r>
            <a:b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Indoles and derivatives (CHEMONTID:0000211)
Score: 0.0490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2.6</a:t>
            </a:r>
            <a:br/>
            <a:r>
              <a:t>pH2: 0.0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1.7</a:t>
            </a:r>
            <a:br/>
            <a:r>
              <a:t>Temperatura: 40.0</a:t>
            </a:r>
            <a:br/>
            <a:r>
              <a:t>Flujo: 0.6</a:t>
            </a:r>
            <a:br/>
            <a:r>
              <a:t>T0: 0.18375</a:t>
            </a:r>
            <a:b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Indoles and derivatives (CHEMONTID:0000211)
Score: 0.1498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eluent.2.meoh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5.0</a:t>
            </a:r>
            <a:br/>
            <a:r>
              <a:t>Temperatura: 40.78947368421053</a:t>
            </a:r>
            <a:br/>
            <a:r>
              <a:t>Flujo: 0.1</a:t>
            </a:r>
            <a:br/>
            <a:r>
              <a:t>T0: 2.205</a:t>
            </a:r>
            <a:b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Indoles and derivatives (CHEMONTID:0000211)
Score: 0.1966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2.6</a:t>
            </a:r>
            <a:br/>
            <a:r>
              <a:t>pH2: 0.0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1.7</a:t>
            </a:r>
            <a:br/>
            <a:r>
              <a:t>Temperatura: 40.0</a:t>
            </a:r>
            <a:br/>
            <a:r>
              <a:t>Flujo: 0.6</a:t>
            </a:r>
            <a:br/>
            <a:r>
              <a:t>T0: 0.18375</a:t>
            </a:r>
            <a:b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Keto acids and derivatives (CHEMONTID:0000389)
Score: 1.0000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1.7</a:t>
            </a:r>
            <a:br/>
            <a:r>
              <a:t>Temperatura: 30.0</a:t>
            </a:r>
            <a:br/>
            <a:r>
              <a:t>Flujo: 0.4</a:t>
            </a:r>
            <a:br/>
            <a:r>
              <a:t>T0: 0.55125</a:t>
            </a:r>
            <a:b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Keto acids and derivatives (CHEMONTID:0000389)
Score: 0.1095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113.75</a:t>
            </a:r>
            <a:br/>
            <a:r>
              <a:t>Tamaño de Partícula: 1.9</a:t>
            </a:r>
            <a:br/>
            <a:r>
              <a:t>Temperatura: 40.0</a:t>
            </a:r>
            <a:br/>
            <a:r>
              <a:t>Flujo: 0.4</a:t>
            </a:r>
            <a:br/>
            <a:r>
              <a:t>T0: 0.6500755324656243</a:t>
            </a:r>
            <a:b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Keto acids and derivatives (CHEMONTID:0000389)
Score: 0.0747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2.0</a:t>
            </a:r>
            <a:br/>
            <a:r>
              <a:t>Temperatura: 40.0</a:t>
            </a:r>
            <a:br/>
            <a:r>
              <a:t>Flujo: 0.3</a:t>
            </a:r>
            <a:br/>
            <a:r>
              <a:t>T0: 0.735</a:t>
            </a:r>
            <a:b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Lactones (CHEMONTID:0000050)
Score: 1.0000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2.0</a:t>
            </a:r>
            <a:br/>
            <a:r>
              <a:t>Temperatura: 40.0</a:t>
            </a:r>
            <a:br/>
            <a:r>
              <a:t>Flujo: 0.35</a:t>
            </a:r>
            <a:br/>
            <a:r>
              <a:t>T0: 0.63</a:t>
            </a:r>
            <a:b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Lactones (CHEMONTID:0000050)
Score: 0.9713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2.0</a:t>
            </a:r>
            <a:br/>
            <a:r>
              <a:t>Temperatura: 40.0</a:t>
            </a:r>
            <a:br/>
            <a:r>
              <a:t>Flujo: 0.2720929866180004</a:t>
            </a:r>
            <a:br/>
            <a:r>
              <a:t>T0: 0.8754070921532986</a:t>
            </a:r>
            <a:b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Lactones (CHEMONTID:0000050)
Score: 0.9527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2.0</a:t>
            </a:r>
            <a:br/>
            <a:r>
              <a:t>Temperatura: 40.0</a:t>
            </a:r>
            <a:br/>
            <a:r>
              <a:t>Flujo: 0.25</a:t>
            </a:r>
            <a:br/>
            <a:r>
              <a:t>T0: 0.882</a:t>
            </a:r>
            <a:b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Benzene and substituted derivatives (CHEMONTID:0002279)
Score: 1.0000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1.8</a:t>
            </a:r>
            <a:br/>
            <a:r>
              <a:t>Temperatura: 35.0</a:t>
            </a:r>
            <a:br/>
            <a:r>
              <a:t>Flujo: 0.1</a:t>
            </a:r>
            <a:br/>
            <a:r>
              <a:t>T0: 1.1025</a:t>
            </a:r>
            <a:b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Organic dithiophosphoric acids and derivatives (CHEMONTID:0003385)
Score: 0.9032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eluent.2.meoh 0</a:t>
            </a:r>
            <a:br/>
            <a:r>
              <a:t>pH1: 4.429579890061346</a:t>
            </a:r>
            <a:br/>
            <a:r>
              <a:t>pH2: 4.429579890061346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2.2</a:t>
            </a:r>
            <a:br/>
            <a:r>
              <a:t>Temperatura: 30.0</a:t>
            </a:r>
            <a:br/>
            <a:r>
              <a:t>Flujo: 0.2</a:t>
            </a:r>
            <a:br/>
            <a:r>
              <a:t>T0: 1.1025</a:t>
            </a:r>
            <a:b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Organic dithiophosphoric acids and derivatives (CHEMONTID:0003385)
Score: 0.8066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eluent.2.meoh 0</a:t>
            </a:r>
            <a:br/>
            <a:r>
              <a:t>pH1: 6.2</a:t>
            </a:r>
            <a:br/>
            <a:r>
              <a:t>pH2: 6.2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2.2</a:t>
            </a:r>
            <a:br/>
            <a:r>
              <a:t>Temperatura: 30.0</a:t>
            </a:r>
            <a:br/>
            <a:r>
              <a:t>Flujo: 0.2</a:t>
            </a:r>
            <a:br/>
            <a:r>
              <a:t>T0: 1.1025</a:t>
            </a:r>
            <a:b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Organic dithiophosphoric acids and derivatives (CHEMONTID:0003385)
Score: 1.0000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eluent.2.meoh 0</a:t>
            </a:r>
            <a:br/>
            <a:r>
              <a:t>pH1: 3.61</a:t>
            </a:r>
            <a:br/>
            <a:r>
              <a:t>pH2: 3.61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2.2</a:t>
            </a:r>
            <a:br/>
            <a:r>
              <a:t>Temperatura: 30.0</a:t>
            </a:r>
            <a:br/>
            <a:r>
              <a:t>Flujo: 0.2</a:t>
            </a:r>
            <a:br/>
            <a:r>
              <a:t>T0: 1.1025</a:t>
            </a:r>
            <a:b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Organic thiophosphoric acids and derivatives (CHEMONTID:0001303)
Score: 0.6512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eluent.2.meoh 0</a:t>
            </a:r>
            <a:br/>
            <a:r>
              <a:t>pH1: 5.711987190669771</a:t>
            </a:r>
            <a:br/>
            <a:r>
              <a:t>pH2: 5.711987190669771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2.2</a:t>
            </a:r>
            <a:br/>
            <a:r>
              <a:t>Temperatura: 30.0</a:t>
            </a:r>
            <a:br/>
            <a:r>
              <a:t>Flujo: 0.2</a:t>
            </a:r>
            <a:br/>
            <a:r>
              <a:t>T0: 1.1025</a:t>
            </a:r>
            <a:b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Organic thiophosphoric acids and derivatives (CHEMONTID:0001303)
Score: 0.5191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eluent.2.meoh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1.7</a:t>
            </a:r>
            <a:br/>
            <a:r>
              <a:t>Temperatura: 40.54166666666666</a:t>
            </a:r>
            <a:br/>
            <a:r>
              <a:t>Flujo: 0.3</a:t>
            </a:r>
            <a:br/>
            <a:r>
              <a:t>T0: 0.735</a:t>
            </a:r>
            <a:b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Organic thiophosphoric acids and derivatives (CHEMONTID:0001303)
Score: 0.8243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eluent.2.meoh 0</a:t>
            </a:r>
            <a:br/>
            <a:r>
              <a:t>pH1: 6.2</a:t>
            </a:r>
            <a:br/>
            <a:r>
              <a:t>pH2: 6.2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2.2</a:t>
            </a:r>
            <a:br/>
            <a:r>
              <a:t>Temperatura: 30.0</a:t>
            </a:r>
            <a:br/>
            <a:r>
              <a:t>Flujo: 0.2</a:t>
            </a:r>
            <a:br/>
            <a:r>
              <a:t>T0: 1.1025</a:t>
            </a:r>
            <a:b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Organonitrogen compounds (CHEMONTID:0000278)
Score: 0.0624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2.6</a:t>
            </a:r>
            <a:br/>
            <a:r>
              <a:t>pH2: 0.0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1.7</a:t>
            </a:r>
            <a:br/>
            <a:r>
              <a:t>Temperatura: 40.0</a:t>
            </a:r>
            <a:br/>
            <a:r>
              <a:t>Flujo: 0.6</a:t>
            </a:r>
            <a:br/>
            <a:r>
              <a:t>T0: 0.18375</a:t>
            </a:r>
            <a:b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Organonitrogen compounds (CHEMONTID:0000278)
Score: 0.0212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eluent.2.meoh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1.7</a:t>
            </a:r>
            <a:br/>
            <a:r>
              <a:t>Temperatura: 40.54166666666666</a:t>
            </a:r>
            <a:br/>
            <a:r>
              <a:t>Flujo: 0.1</a:t>
            </a:r>
            <a:br/>
            <a:r>
              <a:t>T0: 2.205</a:t>
            </a:r>
            <a:b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Organonitrogen compounds (CHEMONTID:0000278)
Score: 0.0147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eluent.2.meoh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1.8</a:t>
            </a:r>
            <a:br/>
            <a:r>
              <a:t>Temperatura: 30.0</a:t>
            </a:r>
            <a:br/>
            <a:r>
              <a:t>Flujo: 0.3</a:t>
            </a:r>
            <a:br/>
            <a:r>
              <a:t>T0: 0.735</a:t>
            </a:r>
            <a:b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Organooxygen compounds (CHEMONTID:0000323)
Score: 0.9253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2.0</a:t>
            </a:r>
            <a:br/>
            <a:r>
              <a:t>Temperatura: 37.5</a:t>
            </a:r>
            <a:br/>
            <a:r>
              <a:t>Flujo: 0.3</a:t>
            </a:r>
            <a:br/>
            <a:r>
              <a:t>T0: 0.735</a:t>
            </a:r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Benzene and substituted derivatives (CHEMONTID:0002279)
Score: 0.0193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2.6</a:t>
            </a:r>
            <a:br/>
            <a:r>
              <a:t>pH2: 0.0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1.7</a:t>
            </a:r>
            <a:br/>
            <a:r>
              <a:t>Temperatura: 40.0</a:t>
            </a:r>
            <a:br/>
            <a:r>
              <a:t>Flujo: 0.6</a:t>
            </a:r>
            <a:br/>
            <a:r>
              <a:t>T0: 0.18375</a:t>
            </a:r>
            <a:b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Organooxygen compounds (CHEMONTID:0000323)
Score: 0.9180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2.0</a:t>
            </a:r>
            <a:br/>
            <a:r>
              <a:t>Temperatura: 38.27257632553643</a:t>
            </a:r>
            <a:br/>
            <a:r>
              <a:t>Flujo: 0.3</a:t>
            </a:r>
            <a:br/>
            <a:r>
              <a:t>T0: 0.735</a:t>
            </a:r>
            <a:b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Organooxygen compounds (CHEMONTID:0000323)
Score: 0.9106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2.0</a:t>
            </a:r>
            <a:br/>
            <a:r>
              <a:t>Temperatura: 41.0</a:t>
            </a:r>
            <a:br/>
            <a:r>
              <a:t>Flujo: 0.3</a:t>
            </a:r>
            <a:br/>
            <a:r>
              <a:t>T0: 0.735</a:t>
            </a:r>
            <a:b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Phenol ethers (CHEMONTID:0002341)
Score: 0.1875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2.6</a:t>
            </a:r>
            <a:br/>
            <a:r>
              <a:t>pH2: 0.0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1.7</a:t>
            </a:r>
            <a:br/>
            <a:r>
              <a:t>Temperatura: 40.0</a:t>
            </a:r>
            <a:br/>
            <a:r>
              <a:t>Flujo: 0.6</a:t>
            </a:r>
            <a:br/>
            <a:r>
              <a:t>T0: 0.18375</a:t>
            </a:r>
            <a:b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Phenol ethers (CHEMONTID:0002341)
Score: 0.0236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eluent.2.h2o 0</a:t>
            </a:r>
            <a:br/>
            <a:r>
              <a:t>pH1: 0.0</a:t>
            </a:r>
            <a:br/>
            <a:r>
              <a:t>pH2: 0.0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1.7</a:t>
            </a:r>
            <a:br/>
            <a:r>
              <a:t>Temperatura: 50.0</a:t>
            </a:r>
            <a:br/>
            <a:r>
              <a:t>Flujo: 0.3</a:t>
            </a:r>
            <a:br/>
            <a:r>
              <a:t>T0: 0.1666666666666666</a:t>
            </a:r>
            <a:b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Phenol ethers (CHEMONTID:0002341)
Score: 0.0153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eluent.2.h2o 0</a:t>
            </a:r>
            <a:br/>
            <a:r>
              <a:t>pH1: 0.0</a:t>
            </a:r>
            <a:br/>
            <a:r>
              <a:t>pH2: 0.0</a:t>
            </a:r>
            <a:br/>
            <a:r>
              <a:t>USP Code: column.usp.code_L68</a:t>
            </a:r>
            <a:br/>
            <a:r>
              <a:t>Longitud: 100.0</a:t>
            </a:r>
            <a:br/>
            <a:r>
              <a:t>Tamaño de Partícula: 1.7</a:t>
            </a:r>
            <a:br/>
            <a:r>
              <a:t>Temperatura: 40.0</a:t>
            </a:r>
            <a:br/>
            <a:r>
              <a:t>Flujo: 0.5</a:t>
            </a:r>
            <a:br/>
            <a:r>
              <a:t>T0: 0.4571959788769226</a:t>
            </a:r>
            <a:b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Phenols (CHEMONTID:0000134)
Score: 0.5468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2.0</a:t>
            </a:r>
            <a:br/>
            <a:r>
              <a:t>Temperatura: 40.0</a:t>
            </a:r>
            <a:br/>
            <a:r>
              <a:t>Flujo: 0.4</a:t>
            </a:r>
            <a:br/>
            <a:r>
              <a:t>T0: 0.55125</a:t>
            </a:r>
            <a:b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Phenols (CHEMONTID:0000134)
Score: 0.5841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2.6</a:t>
            </a:r>
            <a:br/>
            <a:r>
              <a:t>pH2: 0.0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1.7</a:t>
            </a:r>
            <a:br/>
            <a:r>
              <a:t>Temperatura: 40.0</a:t>
            </a:r>
            <a:br/>
            <a:r>
              <a:t>Flujo: 0.6</a:t>
            </a:r>
            <a:br/>
            <a:r>
              <a:t>T0: 0.18375</a:t>
            </a:r>
            <a:b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Phenols (CHEMONTID:0000134)
Score: 0.8959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1.8</a:t>
            </a:r>
            <a:br/>
            <a:r>
              <a:t>Temperatura: 35.0</a:t>
            </a:r>
            <a:br/>
            <a:r>
              <a:t>Flujo: 0.1</a:t>
            </a:r>
            <a:br/>
            <a:r>
              <a:t>T0: 1.1025</a:t>
            </a:r>
            <a:b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Phenylpropanoic acids (CHEMONTID:0002551)
Score: 1.0000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2.6</a:t>
            </a:r>
            <a:br/>
            <a:r>
              <a:t>pH2: 0.0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1.7</a:t>
            </a:r>
            <a:br/>
            <a:r>
              <a:t>Temperatura: 40.0</a:t>
            </a:r>
            <a:br/>
            <a:r>
              <a:t>Flujo: 0.6</a:t>
            </a:r>
            <a:br/>
            <a:r>
              <a:t>T0: 0.18375</a:t>
            </a:r>
            <a:b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Phenylpropanoic acids (CHEMONTID:0002551)
Score: 0.2167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column.usp.code_L11</a:t>
            </a:r>
            <a:br/>
            <a:r>
              <a:t>Longitud: 100.0</a:t>
            </a:r>
            <a:br/>
            <a:r>
              <a:t>Tamaño de Partícula: 2.7</a:t>
            </a:r>
            <a:br/>
            <a:r>
              <a:t>Temperatura: 40.0</a:t>
            </a:r>
            <a:br/>
            <a:r>
              <a:t>Flujo: 0.4</a:t>
            </a:r>
            <a:br/>
            <a:r>
              <a:t>T0: 0.55125</a:t>
            </a:r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Benzene and substituted derivatives (CHEMONTID:0002279)
Score: 0.0141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eluent.2.meoh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1.7</a:t>
            </a:r>
            <a:br/>
            <a:r>
              <a:t>Temperatura: 40.54166666666666</a:t>
            </a:r>
            <a:br/>
            <a:r>
              <a:t>Flujo: 0.3</a:t>
            </a:r>
            <a:br/>
            <a:r>
              <a:t>T0: 0.735</a:t>
            </a:r>
            <a:b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Phenylpropanoic acids (CHEMONTID:0002551)
Score: 0.2120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column.usp.code_L11</a:t>
            </a:r>
            <a:br/>
            <a:r>
              <a:t>Longitud: 100.0</a:t>
            </a:r>
            <a:br/>
            <a:r>
              <a:t>Tamaño de Partícula: 2.7</a:t>
            </a:r>
            <a:br/>
            <a:r>
              <a:t>Temperatura: 35.6613405368611</a:t>
            </a:r>
            <a:br/>
            <a:r>
              <a:t>Flujo: 0.4</a:t>
            </a:r>
            <a:br/>
            <a:r>
              <a:t>T0: 0.55125</a:t>
            </a:r>
            <a:b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Prenol lipids (CHEMONTID:0000259)
Score: 0.1456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2.6</a:t>
            </a:r>
            <a:br/>
            <a:r>
              <a:t>pH2: 0.0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1.7</a:t>
            </a:r>
            <a:br/>
            <a:r>
              <a:t>Temperatura: 40.0</a:t>
            </a:r>
            <a:br/>
            <a:r>
              <a:t>Flujo: 0.6</a:t>
            </a:r>
            <a:br/>
            <a:r>
              <a:t>T0: 0.18375</a:t>
            </a:r>
            <a:b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Prenol lipids (CHEMONTID:0000259)
Score: 0.0492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1.7</a:t>
            </a:r>
            <a:br/>
            <a:r>
              <a:t>Temperatura: 40.0</a:t>
            </a:r>
            <a:br/>
            <a:r>
              <a:t>Flujo: 0.4</a:t>
            </a:r>
            <a:br/>
            <a:r>
              <a:t>T0: 0.55125</a:t>
            </a:r>
            <a:b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Prenol lipids (CHEMONTID:0000259)
Score: 0.0421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1.8</a:t>
            </a:r>
            <a:br/>
            <a:r>
              <a:t>Temperatura: 35.0</a:t>
            </a:r>
            <a:br/>
            <a:r>
              <a:t>Flujo: 0.1</a:t>
            </a:r>
            <a:br/>
            <a:r>
              <a:t>T0: 1.1025</a:t>
            </a:r>
            <a:b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Pteridines and derivatives (CHEMONTID:0000109)
Score: 1.0000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2.0</a:t>
            </a:r>
            <a:br/>
            <a:r>
              <a:t>Temperatura: 40.0</a:t>
            </a:r>
            <a:br/>
            <a:r>
              <a:t>Flujo: 0.4</a:t>
            </a:r>
            <a:br/>
            <a:r>
              <a:t>T0: 0.55125</a:t>
            </a:r>
            <a:b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Pteridines and derivatives (CHEMONTID:0000109)
Score: 0.9012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2.0</a:t>
            </a:r>
            <a:br/>
            <a:r>
              <a:t>Temperatura: 40.0</a:t>
            </a:r>
            <a:br/>
            <a:r>
              <a:t>Flujo: 0.4</a:t>
            </a:r>
            <a:br/>
            <a:r>
              <a:t>T0: 0.55125</a:t>
            </a:r>
            <a:b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Pteridines and derivatives (CHEMONTID:0000109)
Score: 0.8959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2.0</a:t>
            </a:r>
            <a:br/>
            <a:r>
              <a:t>Temperatura: 40.0</a:t>
            </a:r>
            <a:br/>
            <a:r>
              <a:t>Flujo: 0.357038425096204</a:t>
            </a:r>
            <a:br/>
            <a:r>
              <a:t>T0: 0.6189144804734786</a:t>
            </a:r>
            <a:b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Purine nucleosides (CHEMONTID:0000479)
Score: 0.2984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eluent.2.h2o 0</a:t>
            </a:r>
            <a:br/>
            <a:r>
              <a:t>pH1: 0.0</a:t>
            </a:r>
            <a:br/>
            <a:r>
              <a:t>pH2: 0.0</a:t>
            </a:r>
            <a:br/>
            <a:r>
              <a:t>USP Code: column.usp.code_L68</a:t>
            </a:r>
            <a:br/>
            <a:r>
              <a:t>Longitud: 100.0</a:t>
            </a:r>
            <a:br/>
            <a:r>
              <a:t>Tamaño de Partícula: 1.7</a:t>
            </a:r>
            <a:br/>
            <a:r>
              <a:t>Temperatura: 40.0</a:t>
            </a:r>
            <a:br/>
            <a:r>
              <a:t>Flujo: 0.5</a:t>
            </a:r>
            <a:br/>
            <a:r>
              <a:t>T0: 0.4571959788769226</a:t>
            </a:r>
            <a:b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Purine nucleosides (CHEMONTID:0000479)
Score: 1.0000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1.8</a:t>
            </a:r>
            <a:br/>
            <a:r>
              <a:t>Temperatura: 35.0</a:t>
            </a:r>
            <a:br/>
            <a:r>
              <a:t>Flujo: 0.1</a:t>
            </a:r>
            <a:br/>
            <a:r>
              <a:t>T0: 1.1025</a:t>
            </a:r>
            <a:b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Purine nucleosides (CHEMONTID:0000479)
Score: 0.8934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2.6</a:t>
            </a:r>
            <a:br/>
            <a:r>
              <a:t>pH2: 0.0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1.7</a:t>
            </a:r>
            <a:br/>
            <a:r>
              <a:t>Temperatura: 40.0</a:t>
            </a:r>
            <a:br/>
            <a:r>
              <a:t>Flujo: 0.6</a:t>
            </a:r>
            <a:br/>
            <a:r>
              <a:t>T0: 0.18375</a:t>
            </a:r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Carboxylic acids and derivatives (CHEMONTID:0000265)
Score: 1.0000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1.8</a:t>
            </a:r>
            <a:br/>
            <a:r>
              <a:t>Temperatura: 35.0</a:t>
            </a:r>
            <a:br/>
            <a:r>
              <a:t>Flujo: 0.1</a:t>
            </a:r>
            <a:br/>
            <a:r>
              <a:t>T0: 1.1025</a:t>
            </a:r>
            <a:b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Purine nucleotides (CHEMONTID:0001506)
Score: 0.5365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eluent.2.meoh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1.6</a:t>
            </a:r>
            <a:br/>
            <a:r>
              <a:t>Temperatura: 40.0</a:t>
            </a:r>
            <a:br/>
            <a:r>
              <a:t>Flujo: 0.4</a:t>
            </a:r>
            <a:br/>
            <a:r>
              <a:t>T0: 0.55125</a:t>
            </a:r>
            <a:b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Purine nucleotides (CHEMONTID:0001506)
Score: 0.5343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eluent.2.meoh 0</a:t>
            </a:r>
            <a:br/>
            <a:r>
              <a:t>pH1: 7.0</a:t>
            </a:r>
            <a:br/>
            <a:r>
              <a:t>pH2: 0.0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1.7</a:t>
            </a:r>
            <a:br/>
            <a:r>
              <a:t>Temperatura: 40.54166666666666</a:t>
            </a:r>
            <a:br/>
            <a:r>
              <a:t>Flujo: 0.2</a:t>
            </a:r>
            <a:br/>
            <a:r>
              <a:t>T0: 1.1025</a:t>
            </a:r>
            <a:b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Purine nucleotides (CHEMONTID:0001506)
Score: 0.5209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eluent.2.meoh 0</a:t>
            </a:r>
            <a:br/>
            <a:r>
              <a:t>pH1: 5.951078228573735</a:t>
            </a:r>
            <a:br/>
            <a:r>
              <a:t>pH2: 0.7866913285696993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1.9622304428565664</a:t>
            </a:r>
            <a:br/>
            <a:r>
              <a:t>Temperatura: 40.39962517678602</a:t>
            </a:r>
            <a:br/>
            <a:r>
              <a:t>Flujo: 0.2262230442856566</a:t>
            </a:r>
            <a:br/>
            <a:r>
              <a:t>T0: 1.006130312250212</a:t>
            </a:r>
            <a:b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Pyridines and derivatives (CHEMONTID:0000089)
Score: 1.0000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1.8</a:t>
            </a:r>
            <a:br/>
            <a:r>
              <a:t>Temperatura: 35.0</a:t>
            </a:r>
            <a:br/>
            <a:r>
              <a:t>Flujo: 0.1</a:t>
            </a:r>
            <a:br/>
            <a:r>
              <a:t>T0: 1.1025</a:t>
            </a:r>
            <a:b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Pyridines and derivatives (CHEMONTID:0000089)
Score: 0.2005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2.6</a:t>
            </a:r>
            <a:br/>
            <a:r>
              <a:t>pH2: 0.0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1.7</a:t>
            </a:r>
            <a:br/>
            <a:r>
              <a:t>Temperatura: 40.0</a:t>
            </a:r>
            <a:br/>
            <a:r>
              <a:t>Flujo: 0.6</a:t>
            </a:r>
            <a:br/>
            <a:r>
              <a:t>T0: 0.18375</a:t>
            </a:r>
            <a:b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Pyridines and derivatives (CHEMONTID:0000089)
Score: 0.0340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1.8</a:t>
            </a:r>
            <a:br/>
            <a:r>
              <a:t>Temperatura: 30.0</a:t>
            </a:r>
            <a:br/>
            <a:r>
              <a:t>Flujo: 0.4</a:t>
            </a:r>
            <a:br/>
            <a:r>
              <a:t>T0: 0.55125</a:t>
            </a:r>
            <a:b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Pyrimidine nucleosides (CHEMONTID:0000480)
Score: 0.3000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2.0</a:t>
            </a:r>
            <a:br/>
            <a:r>
              <a:t>Temperatura: 40.84016067945447</a:t>
            </a:r>
            <a:br/>
            <a:r>
              <a:t>Flujo: 0.3</a:t>
            </a:r>
            <a:br/>
            <a:r>
              <a:t>T0: 0.735</a:t>
            </a:r>
            <a:b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Pyrimidine nucleosides (CHEMONTID:0000480)
Score: 1.0000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eluent.2.meoh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1.6</a:t>
            </a:r>
            <a:br/>
            <a:r>
              <a:t>Temperatura: 40.0</a:t>
            </a:r>
            <a:br/>
            <a:r>
              <a:t>Flujo: 0.4</a:t>
            </a:r>
            <a:br/>
            <a:r>
              <a:t>T0: 0.55125</a:t>
            </a:r>
            <a:b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Pyrimidine nucleosides (CHEMONTID:0000480)
Score: 0.3046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2.0</a:t>
            </a:r>
            <a:br/>
            <a:r>
              <a:t>Temperatura: 41.0</a:t>
            </a:r>
            <a:br/>
            <a:r>
              <a:t>Flujo: 0.3</a:t>
            </a:r>
            <a:br/>
            <a:r>
              <a:t>T0: 0.735</a:t>
            </a:r>
            <a:b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Pyrimidine nucleotides (CHEMONTID:0001509)
Score: 0.5483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2.0</a:t>
            </a:r>
            <a:br/>
            <a:r>
              <a:t>Temperatura: 40.0</a:t>
            </a:r>
            <a:br/>
            <a:r>
              <a:t>Flujo: 0.2</a:t>
            </a:r>
            <a:br/>
            <a:r>
              <a:t>T0: 1.1025</a:t>
            </a:r>
            <a:b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Carboxylic acids and derivatives (CHEMONTID:0000265)
Score: 0.1900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eluent.2.meoh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1.8</a:t>
            </a:r>
            <a:br/>
            <a:r>
              <a:t>Temperatura: 38.75</a:t>
            </a:r>
            <a:br/>
            <a:r>
              <a:t>Flujo: 0.3</a:t>
            </a:r>
            <a:br/>
            <a:r>
              <a:t>T0: 0.735</a:t>
            </a:r>
            <a:b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Pyrimidine nucleotides (CHEMONTID:0001509)
Score: 0.4699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1.8334955257234875</a:t>
            </a:r>
            <a:br/>
            <a:r>
              <a:t>Temperatura: 40.0</a:t>
            </a:r>
            <a:br/>
            <a:r>
              <a:t>Flujo: 0.3110029828510083</a:t>
            </a:r>
            <a:br/>
            <a:r>
              <a:t>T0: 0.7965480285169082</a:t>
            </a:r>
            <a:b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Pyrimidine nucleotides (CHEMONTID:0001509)
Score: 0.4067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2.0</a:t>
            </a:r>
            <a:br/>
            <a:r>
              <a:t>Temperatura: 40.0</a:t>
            </a:r>
            <a:br/>
            <a:r>
              <a:t>Flujo: 0.2474268543327072</a:t>
            </a:r>
            <a:br/>
            <a:r>
              <a:t>T0: 0.893347572392761</a:t>
            </a:r>
            <a:b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Quinolines and derivatives (CHEMONTID:0001253)
Score: 1.0000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1.8</a:t>
            </a:r>
            <a:br/>
            <a:r>
              <a:t>Temperatura: 35.0</a:t>
            </a:r>
            <a:br/>
            <a:r>
              <a:t>Flujo: 0.1</a:t>
            </a:r>
            <a:br/>
            <a:r>
              <a:t>T0: 1.1025</a:t>
            </a:r>
            <a:b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Quinolines and derivatives (CHEMONTID:0001253)
Score: 0.0313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2.6</a:t>
            </a:r>
            <a:br/>
            <a:r>
              <a:t>pH2: 0.0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1.7</a:t>
            </a:r>
            <a:br/>
            <a:r>
              <a:t>Temperatura: 40.0</a:t>
            </a:r>
            <a:br/>
            <a:r>
              <a:t>Flujo: 0.6</a:t>
            </a:r>
            <a:br/>
            <a:r>
              <a:t>T0: 0.18375</a:t>
            </a:r>
            <a:b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Quinolines and derivatives (CHEMONTID:0001253)
Score: 0.0151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eluent.2.meoh 0</a:t>
            </a:r>
            <a:br/>
            <a:r>
              <a:t>pH1: 3.61</a:t>
            </a:r>
            <a:br/>
            <a:r>
              <a:t>pH2: 3.61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2.2</a:t>
            </a:r>
            <a:br/>
            <a:r>
              <a:t>Temperatura: 30.0</a:t>
            </a:r>
            <a:br/>
            <a:r>
              <a:t>Flujo: 0.2</a:t>
            </a:r>
            <a:br/>
            <a:r>
              <a:t>T0: 1.1025</a:t>
            </a:r>
            <a:b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Steroids and steroid derivatives (CHEMONTID:0000258)
Score: 1.0101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eluent.2.meoh 0</a:t>
            </a:r>
            <a:br/>
            <a:r>
              <a:t>pH1: 2.9804980674776496</a:t>
            </a:r>
            <a:br/>
            <a:r>
              <a:t>pH2: 3.0210650182583114</a:t>
            </a:r>
            <a:br/>
            <a:r>
              <a:t>USP Code: column.usp.code_L1</a:t>
            </a:r>
            <a:br/>
            <a:r>
              <a:t>Longitud: 50.29562632910909</a:t>
            </a:r>
            <a:br/>
            <a:r>
              <a:t>Tamaño de Partícula: 1.9320609728041216</a:t>
            </a:r>
            <a:br/>
            <a:r>
              <a:t>Temperatura: 34.85509624414212</a:t>
            </a:r>
            <a:br/>
            <a:r>
              <a:t>Flujo: 0.1007155892742357</a:t>
            </a:r>
            <a:br/>
            <a:r>
              <a:t>T0: 1.1009341180226018</a:t>
            </a:r>
            <a:b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Steroids and steroid derivatives (CHEMONTID:0000258)
Score: 1.0108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eluent.2.meoh 0</a:t>
            </a:r>
            <a:br/>
            <a:r>
              <a:t>pH1: 2.9828515047240445</a:t>
            </a:r>
            <a:br/>
            <a:r>
              <a:t>pH2: 2.9524598018438906</a:t>
            </a:r>
            <a:br/>
            <a:r>
              <a:t>USP Code: column.usp.code_L1</a:t>
            </a:r>
            <a:br/>
            <a:r>
              <a:t>Longitud: 99.8636366478892</a:t>
            </a:r>
            <a:br/>
            <a:r>
              <a:t>Tamaño de Partícula: 1.2489593557533891</a:t>
            </a:r>
            <a:br/>
            <a:r>
              <a:t>Temperatura: 40.0015612568922</a:t>
            </a:r>
            <a:br/>
            <a:r>
              <a:t>Flujo: 0.4017443367843027</a:t>
            </a:r>
            <a:br/>
            <a:r>
              <a:t>T0: 0.5398625763368952</a:t>
            </a:r>
            <a:b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Steroids and steroid derivatives (CHEMONTID:0000258)
Score: 1.0076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eluent.2.meoh 0</a:t>
            </a:r>
            <a:br/>
            <a:r>
              <a:t>pH1: 2.9962169321232235</a:t>
            </a:r>
            <a:br/>
            <a:r>
              <a:t>pH2: 3.025553381373869</a:t>
            </a:r>
            <a:br/>
            <a:r>
              <a:t>USP Code: column.usp.code_L1</a:t>
            </a:r>
            <a:br/>
            <a:r>
              <a:t>Longitud: 50.585957215673886</a:t>
            </a:r>
            <a:br/>
            <a:r>
              <a:t>Tamaño de Partícula: 1.837871442797676</a:t>
            </a:r>
            <a:br/>
            <a:r>
              <a:t>Temperatura: 35.10448314340344</a:t>
            </a:r>
            <a:br/>
            <a:r>
              <a:t>Flujo: 0.0973979210244064</a:t>
            </a:r>
            <a:br/>
            <a:r>
              <a:t>T0: 1.109342112908708</a:t>
            </a:r>
            <a:b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Triazines (CHEMONTID:0000098)
Score: 0.3968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5.0</a:t>
            </a:r>
            <a:br/>
            <a:r>
              <a:t>pH2: 0.0</a:t>
            </a:r>
            <a:br/>
            <a:r>
              <a:t>USP Code: column.usp.code_L1</a:t>
            </a:r>
            <a:br/>
            <a:r>
              <a:t>Longitud: 150.0</a:t>
            </a:r>
            <a:br/>
            <a:r>
              <a:t>Tamaño de Partícula: 2.6</a:t>
            </a:r>
            <a:br/>
            <a:r>
              <a:t>Temperatura: 40.0</a:t>
            </a:r>
            <a:br/>
            <a:r>
              <a:t>Flujo: 0.35</a:t>
            </a:r>
            <a:br/>
            <a:r>
              <a:t>T0: 1.9285714285714288</a:t>
            </a:r>
            <a:b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Triazines (CHEMONTID:0000098)
Score: 0.4091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2.6</a:t>
            </a:r>
            <a:br/>
            <a:r>
              <a:t>pH2: 0.0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1.7</a:t>
            </a:r>
            <a:br/>
            <a:r>
              <a:t>Temperatura: 40.0</a:t>
            </a:r>
            <a:br/>
            <a:r>
              <a:t>Flujo: 0.6</a:t>
            </a:r>
            <a:br/>
            <a:r>
              <a:t>T0: 0.18375</a:t>
            </a:r>
            <a:b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Carboxylic acids and derivatives (CHEMONTID:0000265)
Score: 0.1872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eluent.2.meoh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1.8</a:t>
            </a:r>
            <a:br/>
            <a:r>
              <a:t>Temperatura: 50.0</a:t>
            </a:r>
            <a:br/>
            <a:r>
              <a:t>Flujo: 0.4</a:t>
            </a:r>
            <a:br/>
            <a:r>
              <a:t>T0: 0.55125</a:t>
            </a:r>
            <a:b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Triazines (CHEMONTID:0000098)
Score: 0.3966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5.0</a:t>
            </a:r>
            <a:br/>
            <a:r>
              <a:t>pH2: 0.0</a:t>
            </a:r>
            <a:br/>
            <a:r>
              <a:t>USP Code: column.usp.code_L1</a:t>
            </a:r>
            <a:br/>
            <a:r>
              <a:t>Longitud: 150.0</a:t>
            </a:r>
            <a:br/>
            <a:r>
              <a:t>Tamaño de Partícula: 2.6</a:t>
            </a:r>
            <a:br/>
            <a:r>
              <a:t>Temperatura: 40.0</a:t>
            </a:r>
            <a:br/>
            <a:r>
              <a:t>Flujo: 0.35</a:t>
            </a:r>
            <a:br/>
            <a:r>
              <a:t>T0: 1.9285714285714288</a:t>
            </a:r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