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197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0.5365310611834041, n_datos: 5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13" y="1927077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0.2597476023352796, n_datos: 5</a:t>
            </a:r>
          </a:p>
        </p:txBody>
      </p:sp>
      <p:pic>
        <p:nvPicPr>
          <p:cNvPr id="3" name="Picture 2" descr="alpha_grafica_Pyrimidine nucleosides _CHEMONTID_0000480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0.1999607601662689, n_datos: 5</a:t>
            </a:r>
          </a:p>
        </p:txBody>
      </p:sp>
      <p:pic>
        <p:nvPicPr>
          <p:cNvPr id="3" name="Picture 2" descr="alpha_grafica_Pyrimidine nucleosides _CHEMONTID_0000480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0.1995768422805985, n_datos: 5</a:t>
            </a:r>
          </a:p>
        </p:txBody>
      </p:sp>
      <p:pic>
        <p:nvPicPr>
          <p:cNvPr id="3" name="Picture 2" descr="alpha_grafica_Pyrimidine nucleosides _CHEMONTID_0000480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0.1527264427761566, n_datos: 5</a:t>
            </a:r>
          </a:p>
        </p:txBody>
      </p:sp>
      <p:pic>
        <p:nvPicPr>
          <p:cNvPr id="3" name="Picture 2" descr="alpha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0.1319335734947885, n_datos: 5</a:t>
            </a:r>
          </a:p>
        </p:txBody>
      </p:sp>
      <p:pic>
        <p:nvPicPr>
          <p:cNvPr id="3" name="Picture 2" descr="alpha_grafica_Pyrimidine nucleosides _CHEMONTID_0000480_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0.1150240575390733, n_datos: 5</a:t>
            </a:r>
          </a:p>
        </p:txBody>
      </p:sp>
      <p:pic>
        <p:nvPicPr>
          <p:cNvPr id="3" name="Picture 2" descr="alpha_grafica_Pyrimidine nucleosides _CHEMONTID_0000480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0.0987968325032733, n_datos: 5</a:t>
            </a:r>
          </a:p>
        </p:txBody>
      </p:sp>
      <p:pic>
        <p:nvPicPr>
          <p:cNvPr id="3" name="Picture 2" descr="alpha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0.0910623478542722, n_datos: 9</a:t>
            </a:r>
          </a:p>
        </p:txBody>
      </p:sp>
      <p:pic>
        <p:nvPicPr>
          <p:cNvPr id="3" name="Picture 2" descr="alpha_grafica_Pyrimidine nucleosides _CHEMONTID_0000480_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alpha_grafica_Purine nucleosides _CHEMONTID_0000479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0.8934318428948719, n_datos: 5</a:t>
            </a:r>
          </a:p>
        </p:txBody>
      </p:sp>
      <p:pic>
        <p:nvPicPr>
          <p:cNvPr id="3" name="Picture 2" descr="alpha_grafica_Purine nucleosides _CHEMONTID_000047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0.5342687904458907, n_datos: 6</a:t>
            </a:r>
          </a:p>
        </p:txBody>
      </p:sp>
      <p:pic>
        <p:nvPicPr>
          <p:cNvPr id="3" name="Picture 2" descr="alpha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79" y="1978352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7.0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0.2984354069900466, n_datos: 6</a:t>
            </a:r>
          </a:p>
        </p:txBody>
      </p:sp>
      <p:pic>
        <p:nvPicPr>
          <p:cNvPr id="3" name="Picture 2" descr="alpha_grafica_Purine nucleosides _CHEMONTID_0000479_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0.2910934219528085, n_datos: 5</a:t>
            </a:r>
          </a:p>
        </p:txBody>
      </p:sp>
      <p:pic>
        <p:nvPicPr>
          <p:cNvPr id="3" name="Picture 2" descr="alpha_grafica_Purine nucleosides _CHEMONTID_0000479_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0.2305750326719525, n_datos: 9</a:t>
            </a:r>
          </a:p>
        </p:txBody>
      </p:sp>
      <p:pic>
        <p:nvPicPr>
          <p:cNvPr id="3" name="Picture 2" descr="alpha_grafica_Purine nucleosides _CHEMONTID_0000479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0.1148197703242573, n_datos: 9</a:t>
            </a:r>
          </a:p>
        </p:txBody>
      </p:sp>
      <p:pic>
        <p:nvPicPr>
          <p:cNvPr id="3" name="Picture 2" descr="alpha_grafica_Purine nucleosides _CHEMONTID_0000479_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0.113892413179512, n_datos: 8</a:t>
            </a:r>
          </a:p>
        </p:txBody>
      </p:sp>
      <p:pic>
        <p:nvPicPr>
          <p:cNvPr id="3" name="Picture 2" descr="alpha_grafica_Purine nucleosides _CHEMONTID_0000479_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0.1066845811827682, n_datos: 5</a:t>
            </a:r>
          </a:p>
        </p:txBody>
      </p:sp>
      <p:pic>
        <p:nvPicPr>
          <p:cNvPr id="3" name="Picture 2" descr="alpha_grafica_Purine nucleosides _CHEMONTID_0000479_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0.0784975403334605, n_datos: 6</a:t>
            </a:r>
          </a:p>
        </p:txBody>
      </p:sp>
      <p:pic>
        <p:nvPicPr>
          <p:cNvPr id="3" name="Picture 2" descr="alpha_grafica_Purine nucleosides _CHEMONTID_0000479_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0.0737851102563271, n_datos: 7</a:t>
            </a:r>
          </a:p>
        </p:txBody>
      </p:sp>
      <p:pic>
        <p:nvPicPr>
          <p:cNvPr id="3" name="Picture 2" descr="alpha_grafica_Purine nucleosides _CHEMONTID_0000479_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1.0, n_datos: 5</a:t>
            </a:r>
          </a:p>
        </p:txBody>
      </p:sp>
      <p:pic>
        <p:nvPicPr>
          <p:cNvPr id="3" name="Picture 2" descr="alpha_grafica_5_-deoxyribonucleosides _CHEMONTID_0004502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1.0, n_datos: 5</a:t>
            </a:r>
          </a:p>
        </p:txBody>
      </p:sp>
      <p:pic>
        <p:nvPicPr>
          <p:cNvPr id="3" name="Picture 2" descr="alpha_grafica_Nucleoside and nucleotide analogues _CHEMONTID_000373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0.4311704640046961, n_datos: 5</a:t>
            </a:r>
          </a:p>
        </p:txBody>
      </p:sp>
      <p:pic>
        <p:nvPicPr>
          <p:cNvPr id="3" name="Picture 2" descr="alpha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0.5482722772151234, n_datos: 6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0.2880620457945096, n_datos: 5</a:t>
            </a:r>
          </a:p>
        </p:txBody>
      </p:sp>
      <p:pic>
        <p:nvPicPr>
          <p:cNvPr id="3" name="Picture 2" descr="alpha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0.2694882848860298, n_datos: 5</a:t>
            </a:r>
          </a:p>
        </p:txBody>
      </p:sp>
      <p:pic>
        <p:nvPicPr>
          <p:cNvPr id="3" name="Picture 2" descr="alpha_grafica_Pyrimidine nucleotides _CHEMONTID_0001509_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0.264188137279121, n_datos: 5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0.2498348082483378, n_datos: 5</a:t>
            </a:r>
          </a:p>
        </p:txBody>
      </p:sp>
      <p:pic>
        <p:nvPicPr>
          <p:cNvPr id="3" name="Picture 2" descr="alpha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0.116321951401362, n_datos: 6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0.1061768841553035, n_datos: 7</a:t>
            </a:r>
          </a:p>
        </p:txBody>
      </p:sp>
      <p:pic>
        <p:nvPicPr>
          <p:cNvPr id="3" name="Picture 2" descr="alpha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0.8048295064711255, n_datos: 7</a:t>
            </a:r>
          </a:p>
        </p:txBody>
      </p:sp>
      <p:pic>
        <p:nvPicPr>
          <p:cNvPr id="3" name="Picture 2" descr="alpha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0.6541396189149532, n_datos: 8</a:t>
            </a:r>
          </a:p>
        </p:txBody>
      </p:sp>
      <p:pic>
        <p:nvPicPr>
          <p:cNvPr id="3" name="Picture 2" descr="alpha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0.1753237341542258, n_datos: 6</a:t>
            </a:r>
          </a:p>
        </p:txBody>
      </p:sp>
      <p:pic>
        <p:nvPicPr>
          <p:cNvPr id="3" name="Picture 2" descr="alpha_grafica_Steroids and steroid derivatives _CHEMONTID_0000258_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0.4079996022146254, n_datos: 6</a:t>
            </a:r>
          </a:p>
        </p:txBody>
      </p:sp>
      <p:pic>
        <p:nvPicPr>
          <p:cNvPr id="3" name="Picture 2" descr="alpha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0.1384251293398243, n_datos: 6</a:t>
            </a:r>
          </a:p>
        </p:txBody>
      </p:sp>
      <p:pic>
        <p:nvPicPr>
          <p:cNvPr id="3" name="Picture 2" descr="alpha_grafica_Steroids and steroid derivatives _CHEMONTID_0000258_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0.1357081241670166, n_datos: 5</a:t>
            </a:r>
          </a:p>
        </p:txBody>
      </p:sp>
      <p:pic>
        <p:nvPicPr>
          <p:cNvPr id="3" name="Picture 2" descr="alpha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0.1348529035360595, n_datos: 7</a:t>
            </a:r>
          </a:p>
        </p:txBody>
      </p:sp>
      <p:pic>
        <p:nvPicPr>
          <p:cNvPr id="3" name="Picture 2" descr="alpha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0.1289222597212788, n_datos: 5</a:t>
            </a:r>
          </a:p>
        </p:txBody>
      </p:sp>
      <p:pic>
        <p:nvPicPr>
          <p:cNvPr id="3" name="Picture 2" descr="alpha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0.4711646852458064, n_datos: 9</a:t>
            </a:r>
          </a:p>
        </p:txBody>
      </p:sp>
      <p:pic>
        <p:nvPicPr>
          <p:cNvPr id="3" name="Picture 2" descr="alpha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0.4637324298154224, n_datos: 8</a:t>
            </a:r>
          </a:p>
        </p:txBody>
      </p:sp>
      <p:pic>
        <p:nvPicPr>
          <p:cNvPr id="3" name="Picture 2" descr="alpha_grafica_Fatty Acyls _CHEMONTID_0003909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0.3757694874135396, n_datos: 8</a:t>
            </a:r>
          </a:p>
        </p:txBody>
      </p:sp>
      <p:pic>
        <p:nvPicPr>
          <p:cNvPr id="3" name="Picture 2" descr="alpha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0.3746656645565284, n_datos: 7</a:t>
            </a:r>
          </a:p>
        </p:txBody>
      </p:sp>
      <p:pic>
        <p:nvPicPr>
          <p:cNvPr id="3" name="Picture 2" descr="alpha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alpha_grafica_Hydroxy acids and derivatives _CHEMONTID_0000472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0.8041358997369904, n_datos: 9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0.3771804676928839, n_datos: 6</a:t>
            </a:r>
          </a:p>
        </p:txBody>
      </p:sp>
      <p:pic>
        <p:nvPicPr>
          <p:cNvPr id="3" name="Picture 2" descr="alpha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0.7608508030426142,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0.6752428157533558, n_datos: 8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0.652529027837519,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0.643957806125093, n_datos: 6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0.4864238391080095, n_datos: 8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0.2123206109976743,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0.1959384671188371,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1.0, n_datos: 6</a:t>
            </a:r>
          </a:p>
        </p:txBody>
      </p:sp>
      <p:pic>
        <p:nvPicPr>
          <p:cNvPr id="3" name="Picture 2" descr="alpha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0.1094613535773852, n_datos: 9</a:t>
            </a:r>
          </a:p>
        </p:txBody>
      </p:sp>
      <p:pic>
        <p:nvPicPr>
          <p:cNvPr id="3" name="Picture 2" descr="alpha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0.0747020535689715, n_datos: 6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0.3718852173257488, n_datos: 5</a:t>
            </a:r>
          </a:p>
        </p:txBody>
      </p:sp>
      <p:pic>
        <p:nvPicPr>
          <p:cNvPr id="3" name="Picture 2" descr="alpha_grafica_Purine nucleotides _CHEMONTID_0001506_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0.0624224779222858, n_datos: 6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37.5°C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0.0579527693248163, n_datos: 7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0.35 mL/min  |  T0: 0.63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0.0570046001341936, n_datos: 5</a:t>
            </a:r>
          </a:p>
        </p:txBody>
      </p:sp>
      <p:pic>
        <p:nvPicPr>
          <p:cNvPr id="3" name="Picture 2" descr="alpha_grafica_Keto acids and derivatives _CHEMONTID_0000389_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0.0553225186398597, n_datos: 5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0.0500681264318563, n_datos: 5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0.0486379696138562, n_datos: 5</a:t>
            </a:r>
          </a:p>
        </p:txBody>
      </p:sp>
      <p:pic>
        <p:nvPicPr>
          <p:cNvPr id="3" name="Picture 2" descr="alpha_grafica_Keto acids and derivatives _CHEMONTID_000038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42.5°C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1.0, n_datos: 5</a:t>
            </a:r>
          </a:p>
        </p:txBody>
      </p:sp>
      <p:pic>
        <p:nvPicPr>
          <p:cNvPr id="3" name="Picture 2" descr="alpha_grafica_Phenylpropanoic acids _CHEMONTID_0002551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0.2166610195174375, n_datos: 6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0.2073072189027752, n_datos: 5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0.1921407020478974, n_datos: 5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0.2904468122445282, n_datos: 6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0.1872196541155812, n_datos: 6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0.1861711798174006, n_datos: 6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0.1834853544926166, n_datos: 7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0.1741852529590883, n_datos: 7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0.1667156507376569, n_datos: 5</a:t>
            </a:r>
          </a:p>
        </p:txBody>
      </p:sp>
      <p:pic>
        <p:nvPicPr>
          <p:cNvPr id="3" name="Picture 2" descr="alpha_grafica_Phenylpropanoic acids _CHEMONTID_0002551__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0.1648875833982176, n_datos: 5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1.0, n_datos: 9</a:t>
            </a:r>
          </a:p>
        </p:txBody>
      </p:sp>
      <p:pic>
        <p:nvPicPr>
          <p:cNvPr id="3" name="Picture 2" descr="alpha_grafica_Organic carbonic acids and derivatives _CHEMONTID_0000364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0.173615172548295, n_datos: 7</a:t>
            </a:r>
          </a:p>
        </p:txBody>
      </p:sp>
      <p:pic>
        <p:nvPicPr>
          <p:cNvPr id="3" name="Picture 2" descr="alpha_grafica_Organic carbonic acids and derivatives _CHEMONTID_0000364__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0.148700108242962, n_datos: 5</a:t>
            </a:r>
          </a:p>
        </p:txBody>
      </p:sp>
      <p:pic>
        <p:nvPicPr>
          <p:cNvPr id="3" name="Picture 2" descr="alpha_grafica_Organic carbonic acids and derivatives _CHEMONTID_0000364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alpha_grafica_Carboxylic acids and derivatives _CHEMONTID_0000265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1.0, n_datos: 5</a:t>
            </a:r>
          </a:p>
        </p:txBody>
      </p:sp>
      <p:pic>
        <p:nvPicPr>
          <p:cNvPr id="3" name="Picture 2" descr="alpha_grafica_Pyrimidine nucleosides _CHEMONTID_0000480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0.3045976134343471, n_datos: 5</a:t>
            </a:r>
          </a:p>
        </p:txBody>
      </p:sp>
      <p:pic>
        <p:nvPicPr>
          <p:cNvPr id="3" name="Picture 2" descr="alpha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6242</Words>
  <Application>Microsoft Office PowerPoint</Application>
  <PresentationFormat>Presentación en pantalla (4:3)</PresentationFormat>
  <Paragraphs>316</Paragraphs>
  <Slides>79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2" baseType="lpstr">
      <vt:lpstr>Arial</vt:lpstr>
      <vt:lpstr>Calibri</vt:lpstr>
      <vt:lpstr>Office Theme</vt:lpstr>
      <vt:lpstr>Purine nucleotides (CHEMONTID:0001506): 0.5365310611834041, n_datos: 5</vt:lpstr>
      <vt:lpstr>Purine nucleotides (CHEMONTID:0001506): 0.5342687904458907, n_datos: 6</vt:lpstr>
      <vt:lpstr>Purine nucleotides (CHEMONTID:0001506): 0.4311704640046961, n_datos: 5</vt:lpstr>
      <vt:lpstr>Purine nucleotides (CHEMONTID:0001506): 0.4079996022146254, n_datos: 6</vt:lpstr>
      <vt:lpstr>Purine nucleotides (CHEMONTID:0001506): 0.3771804676928839, n_datos: 6</vt:lpstr>
      <vt:lpstr>Purine nucleotides (CHEMONTID:0001506): 0.3718852173257488, n_datos: 5</vt:lpstr>
      <vt:lpstr>Purine nucleotides (CHEMONTID:0001506): 0.2904468122445282, n_datos: 6</vt:lpstr>
      <vt:lpstr>Pyrimidine nucleosides (CHEMONTID:0000480): 1.0, n_datos: 5</vt:lpstr>
      <vt:lpstr>Pyrimidine nucleosides (CHEMONTID:0000480): 0.3045976134343471, n_datos: 5</vt:lpstr>
      <vt:lpstr>Pyrimidine nucleosides (CHEMONTID:0000480): 0.2597476023352796, n_datos: 5</vt:lpstr>
      <vt:lpstr>Pyrimidine nucleosides (CHEMONTID:0000480): 0.1999607601662689, n_datos: 5</vt:lpstr>
      <vt:lpstr>Pyrimidine nucleosides (CHEMONTID:0000480): 0.1995768422805985, n_datos: 5</vt:lpstr>
      <vt:lpstr>Pyrimidine nucleosides (CHEMONTID:0000480): 0.1527264427761566, n_datos: 5</vt:lpstr>
      <vt:lpstr>Pyrimidine nucleosides (CHEMONTID:0000480): 0.1319335734947885, n_datos: 5</vt:lpstr>
      <vt:lpstr>Pyrimidine nucleosides (CHEMONTID:0000480): 0.1150240575390733, n_datos: 5</vt:lpstr>
      <vt:lpstr>Pyrimidine nucleosides (CHEMONTID:0000480): 0.0987968325032733, n_datos: 5</vt:lpstr>
      <vt:lpstr>Pyrimidine nucleosides (CHEMONTID:0000480): 0.0910623478542722, n_datos: 9</vt:lpstr>
      <vt:lpstr>Purine nucleosides (CHEMONTID:0000479): 1.0, n_datos: 6</vt:lpstr>
      <vt:lpstr>Purine nucleosides (CHEMONTID:0000479): 0.8934318428948719, n_datos: 5</vt:lpstr>
      <vt:lpstr>Purine nucleosides (CHEMONTID:0000479): 0.2984354069900466, n_datos: 6</vt:lpstr>
      <vt:lpstr>Purine nucleosides (CHEMONTID:0000479): 0.2910934219528085, n_datos: 5</vt:lpstr>
      <vt:lpstr>Purine nucleosides (CHEMONTID:0000479): 0.2305750326719525, n_datos: 9</vt:lpstr>
      <vt:lpstr>Purine nucleosides (CHEMONTID:0000479): 0.1148197703242573, n_datos: 9</vt:lpstr>
      <vt:lpstr>Purine nucleosides (CHEMONTID:0000479): 0.113892413179512, n_datos: 8</vt:lpstr>
      <vt:lpstr>Purine nucleosides (CHEMONTID:0000479): 0.1066845811827682, n_datos: 5</vt:lpstr>
      <vt:lpstr>Purine nucleosides (CHEMONTID:0000479): 0.0784975403334605, n_datos: 6</vt:lpstr>
      <vt:lpstr>Purine nucleosides (CHEMONTID:0000479): 0.0737851102563271, n_datos: 7</vt:lpstr>
      <vt:lpstr>5'-deoxyribonucleosides (CHEMONTID:0004502): 1.0, n_datos: 5</vt:lpstr>
      <vt:lpstr>Nucleoside and nucleotide analogues (CHEMONTID:0003737): 1.0, n_datos: 5</vt:lpstr>
      <vt:lpstr>Pyrimidine nucleotides (CHEMONTID:0001509): 0.5482722772151234, n_datos: 6</vt:lpstr>
      <vt:lpstr>Pyrimidine nucleotides (CHEMONTID:0001509): 0.2880620457945096, n_datos: 5</vt:lpstr>
      <vt:lpstr>Pyrimidine nucleotides (CHEMONTID:0001509): 0.2694882848860298, n_datos: 5</vt:lpstr>
      <vt:lpstr>Pyrimidine nucleotides (CHEMONTID:0001509): 0.264188137279121, n_datos: 5</vt:lpstr>
      <vt:lpstr>Pyrimidine nucleotides (CHEMONTID:0001509): 0.2498348082483378, n_datos: 5</vt:lpstr>
      <vt:lpstr>Pyrimidine nucleotides (CHEMONTID:0001509): 0.116321951401362, n_datos: 6</vt:lpstr>
      <vt:lpstr>Pyrimidine nucleotides (CHEMONTID:0001509): 0.1061768841553035, n_datos: 7</vt:lpstr>
      <vt:lpstr>Steroids and steroid derivatives (CHEMONTID:0000258): 0.8048295064711255, n_datos: 7</vt:lpstr>
      <vt:lpstr>Steroids and steroid derivatives (CHEMONTID:0000258): 0.6541396189149532, n_datos: 8</vt:lpstr>
      <vt:lpstr>Steroids and steroid derivatives (CHEMONTID:0000258): 0.1753237341542258, n_datos: 6</vt:lpstr>
      <vt:lpstr>Steroids and steroid derivatives (CHEMONTID:0000258): 0.1384251293398243, n_datos: 6</vt:lpstr>
      <vt:lpstr>Steroids and steroid derivatives (CHEMONTID:0000258): 0.1357081241670166, n_datos: 5</vt:lpstr>
      <vt:lpstr>Steroids and steroid derivatives (CHEMONTID:0000258): 0.1348529035360595, n_datos: 7</vt:lpstr>
      <vt:lpstr>Steroids and steroid derivatives (CHEMONTID:0000258): 0.1289222597212788, n_datos: 5</vt:lpstr>
      <vt:lpstr>Fatty Acyls (CHEMONTID:0003909): 0.4711646852458064, n_datos: 9</vt:lpstr>
      <vt:lpstr>Fatty Acyls (CHEMONTID:0003909): 0.4637324298154224, n_datos: 8</vt:lpstr>
      <vt:lpstr>Fatty Acyls (CHEMONTID:0003909): 0.3757694874135396, n_datos: 8</vt:lpstr>
      <vt:lpstr>Fatty Acyls (CHEMONTID:0003909): 0.3746656645565284, n_datos: 7</vt:lpstr>
      <vt:lpstr>Hydroxy acids and derivatives (CHEMONTID:0000472): 1.0, n_datos: 6</vt:lpstr>
      <vt:lpstr>Hydroxy acids and derivatives (CHEMONTID:0000472): 0.8041358997369904, n_datos: 9</vt:lpstr>
      <vt:lpstr>Hydroxy acids and derivatives (CHEMONTID:0000472): 0.7608508030426142, n_datos: 5</vt:lpstr>
      <vt:lpstr>Hydroxy acids and derivatives (CHEMONTID:0000472): 0.6752428157533558, n_datos: 8</vt:lpstr>
      <vt:lpstr>Hydroxy acids and derivatives (CHEMONTID:0000472): 0.652529027837519, n_datos: 5</vt:lpstr>
      <vt:lpstr>Hydroxy acids and derivatives (CHEMONTID:0000472): 0.643957806125093, n_datos: 6</vt:lpstr>
      <vt:lpstr>Hydroxy acids and derivatives (CHEMONTID:0000472): 0.4864238391080095, n_datos: 8</vt:lpstr>
      <vt:lpstr>Hydroxy acids and derivatives (CHEMONTID:0000472): 0.2123206109976743, n_datos: 5</vt:lpstr>
      <vt:lpstr>Hydroxy acids and derivatives (CHEMONTID:0000472): 0.1959384671188371, n_datos: 5</vt:lpstr>
      <vt:lpstr>Keto acids and derivatives (CHEMONTID:0000389): 1.0, n_datos: 6</vt:lpstr>
      <vt:lpstr>Keto acids and derivatives (CHEMONTID:0000389): 0.1094613535773852, n_datos: 9</vt:lpstr>
      <vt:lpstr>Keto acids and derivatives (CHEMONTID:0000389): 0.0747020535689715, n_datos: 6</vt:lpstr>
      <vt:lpstr>Keto acids and derivatives (CHEMONTID:0000389): 0.0624224779222858, n_datos: 6</vt:lpstr>
      <vt:lpstr>Keto acids and derivatives (CHEMONTID:0000389): 0.0579527693248163, n_datos: 7</vt:lpstr>
      <vt:lpstr>Keto acids and derivatives (CHEMONTID:0000389): 0.0570046001341936, n_datos: 5</vt:lpstr>
      <vt:lpstr>Keto acids and derivatives (CHEMONTID:0000389): 0.0553225186398597, n_datos: 5</vt:lpstr>
      <vt:lpstr>Keto acids and derivatives (CHEMONTID:0000389): 0.0500681264318563, n_datos: 5</vt:lpstr>
      <vt:lpstr>Keto acids and derivatives (CHEMONTID:0000389): 0.0486379696138562, n_datos: 5</vt:lpstr>
      <vt:lpstr>Phenylpropanoic acids (CHEMONTID:0002551): 1.0, n_datos: 5</vt:lpstr>
      <vt:lpstr>Phenylpropanoic acids (CHEMONTID:0002551): 0.2166610195174375, n_datos: 6</vt:lpstr>
      <vt:lpstr>Phenylpropanoic acids (CHEMONTID:0002551): 0.2073072189027752, n_datos: 5</vt:lpstr>
      <vt:lpstr>Phenylpropanoic acids (CHEMONTID:0002551): 0.1921407020478974, n_datos: 5</vt:lpstr>
      <vt:lpstr>Phenylpropanoic acids (CHEMONTID:0002551): 0.1872196541155812, n_datos: 6</vt:lpstr>
      <vt:lpstr>Phenylpropanoic acids (CHEMONTID:0002551): 0.1861711798174006, n_datos: 6</vt:lpstr>
      <vt:lpstr>Phenylpropanoic acids (CHEMONTID:0002551): 0.1834853544926166, n_datos: 7</vt:lpstr>
      <vt:lpstr>Phenylpropanoic acids (CHEMONTID:0002551): 0.1741852529590883, n_datos: 7</vt:lpstr>
      <vt:lpstr>Phenylpropanoic acids (CHEMONTID:0002551): 0.1667156507376569, n_datos: 5</vt:lpstr>
      <vt:lpstr>Phenylpropanoic acids (CHEMONTID:0002551): 0.1648875833982176, n_datos: 5</vt:lpstr>
      <vt:lpstr>Organic carbonic acids and derivatives (CHEMONTID:0000364): 1.0, n_datos: 9</vt:lpstr>
      <vt:lpstr>Organic carbonic acids and derivatives (CHEMONTID:0000364): 0.173615172548295, n_datos: 7</vt:lpstr>
      <vt:lpstr>Organic carbonic acids and derivatives (CHEMONTID:0000364): 0.148700108242962, n_datos: 5</vt:lpstr>
      <vt:lpstr>Carboxylic acids and derivatives (CHEMONTID:0000265): 1.0, n_datos: 9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Moragon</cp:lastModifiedBy>
  <cp:revision>2</cp:revision>
  <dcterms:created xsi:type="dcterms:W3CDTF">2013-01-27T09:14:16Z</dcterms:created>
  <dcterms:modified xsi:type="dcterms:W3CDTF">2025-03-31T16:09:39Z</dcterms:modified>
  <cp:category/>
</cp:coreProperties>
</file>