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19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0.5413420270653144, n_datos: 5</a:t>
            </a:r>
          </a:p>
        </p:txBody>
      </p:sp>
      <p:pic>
        <p:nvPicPr>
          <p:cNvPr id="3" name="Picture 2" descr="alpha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877" y="1850164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0.4558518110768718, n_datos: 5</a:t>
            </a:r>
          </a:p>
        </p:txBody>
      </p:sp>
      <p:pic>
        <p:nvPicPr>
          <p:cNvPr id="3" name="Picture 2" descr="alpha_grafica_Pyrimidine nucleosides _CHEMONTID_0000480_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64" y="1935622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0.1275673148661732, n_datos: 5</a:t>
            </a:r>
          </a:p>
        </p:txBody>
      </p:sp>
      <p:pic>
        <p:nvPicPr>
          <p:cNvPr id="3" name="Picture 2" descr="alpha_grafica_Pyrimidine nucleosides _CHEMONTID_0000480_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334" y="1807436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0.000364089110199, n_datos: 5</a:t>
            </a:r>
          </a:p>
        </p:txBody>
      </p:sp>
      <p:pic>
        <p:nvPicPr>
          <p:cNvPr id="3" name="Picture 2" descr="alpha_grafica_Pyrimidine nucleosides _CHEMONTID_0000480_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247" y="185871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0.0002400124513152, n_datos: 5</a:t>
            </a:r>
          </a:p>
        </p:txBody>
      </p:sp>
      <p:pic>
        <p:nvPicPr>
          <p:cNvPr id="3" name="Picture 2" descr="alpha_grafica_Pyrimidine nucleosides _CHEMONTID_0000480_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10" y="1764706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0.0002395516355393, n_datos: 5</a:t>
            </a:r>
          </a:p>
        </p:txBody>
      </p:sp>
      <p:pic>
        <p:nvPicPr>
          <p:cNvPr id="3" name="Picture 2" descr="alpha_grafica_Pyrimidine nucleosides _CHEMONTID_0000480_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968" y="1781798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1.9743428947058016e-05, n_datos: 5</a:t>
            </a:r>
          </a:p>
        </p:txBody>
      </p:sp>
      <p:pic>
        <p:nvPicPr>
          <p:cNvPr id="3" name="Picture 2" descr="alpha_grafica_Pyrimidine nucleosides _CHEMONTID_0000480_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41.0°C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9.899433016857491e-06, n_datos: 5</a:t>
            </a:r>
          </a:p>
        </p:txBody>
      </p:sp>
      <p:pic>
        <p:nvPicPr>
          <p:cNvPr id="3" name="Picture 2" descr="alpha_grafica_Pyrimidine nucleosides _CHEMONTID_0000480_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Pyrimidine nucleosides (CHEMONTID:0000480): 6.403819848520243e-06, </a:t>
            </a:r>
            <a:r>
              <a:rPr dirty="0" err="1"/>
              <a:t>n_datos</a:t>
            </a:r>
            <a:r>
              <a:rPr dirty="0"/>
              <a:t>: 9</a:t>
            </a:r>
          </a:p>
        </p:txBody>
      </p:sp>
      <p:pic>
        <p:nvPicPr>
          <p:cNvPr id="3" name="Picture 2" descr="alpha_grafica_Pyrimidine nucleosides _CHEMONTID_0000480_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01" y="1591654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1.0, n_datos: 6</a:t>
            </a:r>
          </a:p>
        </p:txBody>
      </p:sp>
      <p:pic>
        <p:nvPicPr>
          <p:cNvPr id="3" name="Picture 2" descr="alpha_grafica_Purine nucleosides _CHEMONTID_0000479_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0.7923737597432372, n_datos: 5</a:t>
            </a:r>
          </a:p>
        </p:txBody>
      </p:sp>
      <p:pic>
        <p:nvPicPr>
          <p:cNvPr id="3" name="Picture 2" descr="alpha_grafica_Purine nucleosides _CHEMONTID_0000479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0.2518 mL/min  |  T0: 0.9078553988818956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0.4869340223542662, n_datos: 6</a:t>
            </a:r>
          </a:p>
        </p:txBody>
      </p:sp>
      <p:pic>
        <p:nvPicPr>
          <p:cNvPr id="3" name="Picture 2" descr="alpha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0.78914922685029, n_datos: 6</a:t>
            </a:r>
          </a:p>
        </p:txBody>
      </p:sp>
      <p:pic>
        <p:nvPicPr>
          <p:cNvPr id="3" name="Picture 2" descr="alpha_grafica_Purine nucleosides _CHEMONTID_0000479_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0.0165577893212939, n_datos: 5</a:t>
            </a:r>
          </a:p>
        </p:txBody>
      </p:sp>
      <p:pic>
        <p:nvPicPr>
          <p:cNvPr id="3" name="Picture 2" descr="alpha_grafica_Purine nucleosides _CHEMONTID_0000479_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0.0160003673495955, n_datos: 9</a:t>
            </a:r>
          </a:p>
        </p:txBody>
      </p:sp>
      <p:pic>
        <p:nvPicPr>
          <p:cNvPr id="3" name="Picture 2" descr="alpha_grafica_Purine nucleosides _CHEMONTID_0000479_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0.014509277041973, n_datos: 9</a:t>
            </a:r>
          </a:p>
        </p:txBody>
      </p:sp>
      <p:pic>
        <p:nvPicPr>
          <p:cNvPr id="3" name="Picture 2" descr="alpha_grafica_Purine nucleosides _CHEMONTID_0000479_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0.0141722929542291, n_datos: 8</a:t>
            </a:r>
          </a:p>
        </p:txBody>
      </p:sp>
      <p:pic>
        <p:nvPicPr>
          <p:cNvPr id="3" name="Picture 2" descr="alpha_grafica_Purine nucleosides _CHEMONTID_0000479_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0.014134127371347, n_datos: 5</a:t>
            </a:r>
          </a:p>
        </p:txBody>
      </p:sp>
      <p:pic>
        <p:nvPicPr>
          <p:cNvPr id="3" name="Picture 2" descr="alpha_grafica_Purine nucleosides _CHEMONTID_0000479_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0.0139406615045085, n_datos: 6</a:t>
            </a:r>
          </a:p>
        </p:txBody>
      </p:sp>
      <p:pic>
        <p:nvPicPr>
          <p:cNvPr id="3" name="Picture 2" descr="alpha_grafica_Purine nucleosides _CHEMONTID_0000479_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nucleosides (CHEMONTID:0000479): 0.0021878714331217, n_datos: 7</a:t>
            </a:r>
          </a:p>
        </p:txBody>
      </p:sp>
      <p:pic>
        <p:nvPicPr>
          <p:cNvPr id="3" name="Picture 2" descr="alpha_grafica_Purine nucleosides _CHEMONTID_0000479_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3.5  |  pH2: 3.0  |  Columna: Waters ACQUITY UPLC BEH HILIC</a:t>
            </a:r>
            <a:br/>
            <a:r>
              <a:t>    USP Code: column.usp.code_L3  |  Longitud: 150.0 mm</a:t>
            </a:r>
            <a:br/>
            <a:r>
              <a:t>    Tamaño Partícula: 1.7 µm  |  Temp: 40.0°C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5'-deoxyribonucleosides (CHEMONTID:0004502): 1.0, n_datos: 5</a:t>
            </a:r>
          </a:p>
        </p:txBody>
      </p:sp>
      <p:pic>
        <p:nvPicPr>
          <p:cNvPr id="3" name="Picture 2" descr="alpha_grafica_5_-deoxyribonucleosides _CHEMONTID_0004502_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Nucleoside and nucleotide analogues (CHEMONTID:0003737): 1.0, n_datos: 5</a:t>
            </a:r>
          </a:p>
        </p:txBody>
      </p:sp>
      <p:pic>
        <p:nvPicPr>
          <p:cNvPr id="3" name="Picture 2" descr="alpha_grafica_Nucleoside and nucleotide analogues _CHEMONTID_0003737_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0.4501496549867551, n_datos: 5</a:t>
            </a:r>
          </a:p>
        </p:txBody>
      </p:sp>
      <p:pic>
        <p:nvPicPr>
          <p:cNvPr id="3" name="Picture 2" descr="alpha_grafica_Purine nucleotides _CHEMONTID_0001506_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0.303660492946836, n_datos: 6</a:t>
            </a:r>
          </a:p>
        </p:txBody>
      </p:sp>
      <p:pic>
        <p:nvPicPr>
          <p:cNvPr id="3" name="Picture 2" descr="alpha_grafica_Pyrimidine nucleotides _CHEMONTID_0001509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0.1290521733469183, n_datos: 5</a:t>
            </a:r>
          </a:p>
        </p:txBody>
      </p:sp>
      <p:pic>
        <p:nvPicPr>
          <p:cNvPr id="3" name="Picture 2" descr="alpha_grafica_Pyrimidine nucleotides _CHEMONTID_0001509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0.0984120396311264, n_datos: 5</a:t>
            </a:r>
          </a:p>
        </p:txBody>
      </p:sp>
      <p:pic>
        <p:nvPicPr>
          <p:cNvPr id="3" name="Picture 2" descr="alpha_grafica_Pyrimidine nucleotides _CHEMONTID_0001509_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0.0828955373370861, n_datos: 5</a:t>
            </a:r>
          </a:p>
        </p:txBody>
      </p:sp>
      <p:pic>
        <p:nvPicPr>
          <p:cNvPr id="3" name="Picture 2" descr="alpha_grafica_Pyrimidine nucleotides _CHEMONTID_0001509_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0.0794985347595594, n_datos: 5</a:t>
            </a:r>
          </a:p>
        </p:txBody>
      </p:sp>
      <p:pic>
        <p:nvPicPr>
          <p:cNvPr id="3" name="Picture 2" descr="alpha_grafica_Pyrimidine nucleotides _CHEMONTID_0001509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0.0707123835072314, n_datos: 6</a:t>
            </a:r>
          </a:p>
        </p:txBody>
      </p:sp>
      <p:pic>
        <p:nvPicPr>
          <p:cNvPr id="3" name="Picture 2" descr="alpha_grafica_Pyrimidine nucleotides _CHEMONTID_0001509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nucleotides (CHEMONTID:0001509): 0.070665102542139, n_datos: 7</a:t>
            </a:r>
          </a:p>
        </p:txBody>
      </p:sp>
      <p:pic>
        <p:nvPicPr>
          <p:cNvPr id="3" name="Picture 2" descr="alpha_grafica_Pyrimidine nucleotides _CHEMONTID_0001509__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0.9055297708310044, n_datos: 7</a:t>
            </a:r>
          </a:p>
        </p:txBody>
      </p:sp>
      <p:pic>
        <p:nvPicPr>
          <p:cNvPr id="3" name="Picture 2" descr="alpha_grafica_Steroids and steroid derivatives _CHEMONTID_0000258_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0.2518 mL/min  |  T0: 0.9078553988818956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0.8127679386198318, n_datos: 8</a:t>
            </a:r>
          </a:p>
        </p:txBody>
      </p:sp>
      <p:pic>
        <p:nvPicPr>
          <p:cNvPr id="3" name="Picture 2" descr="alpha_grafica_Steroids and steroid derivatives _CHEMONTID_0000258_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0.2928352341643522, n_datos: 6</a:t>
            </a:r>
          </a:p>
        </p:txBody>
      </p:sp>
      <p:pic>
        <p:nvPicPr>
          <p:cNvPr id="3" name="Picture 2" descr="alpha_grafica_Steroids and steroid derivatives _CHEMONTID_0000258__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0.4304869209135447, n_datos: 6</a:t>
            </a:r>
          </a:p>
        </p:txBody>
      </p:sp>
      <p:pic>
        <p:nvPicPr>
          <p:cNvPr id="3" name="Picture 2" descr="alpha_grafica_Purine nucleotides _CHEMONTID_0001506_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0.0488015480487199, n_datos: 6</a:t>
            </a:r>
          </a:p>
        </p:txBody>
      </p:sp>
      <p:pic>
        <p:nvPicPr>
          <p:cNvPr id="3" name="Picture 2" descr="alpha_grafica_Steroids and steroid derivatives _CHEMONTID_0000258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0.0484940049965255, n_datos: 5</a:t>
            </a:r>
          </a:p>
        </p:txBody>
      </p:sp>
      <p:pic>
        <p:nvPicPr>
          <p:cNvPr id="3" name="Picture 2" descr="alpha_grafica_Steroids and steroid derivatives _CHEMONTID_0000258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0.0463613058610583, n_datos: 7</a:t>
            </a:r>
          </a:p>
        </p:txBody>
      </p:sp>
      <p:pic>
        <p:nvPicPr>
          <p:cNvPr id="3" name="Picture 2" descr="alpha_grafica_Steroids and steroid derivatives _CHEMONTID_0000258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Steroids and steroid derivatives (CHEMONTID:0000258): 0.0458738430619001, n_datos: 5</a:t>
            </a:r>
          </a:p>
        </p:txBody>
      </p:sp>
      <p:pic>
        <p:nvPicPr>
          <p:cNvPr id="3" name="Picture 2" descr="alpha_grafica_Steroids and steroid derivatives _CHEMONTID_0000258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0.0441216696304913, n_datos: 9</a:t>
            </a:r>
          </a:p>
        </p:txBody>
      </p:sp>
      <p:pic>
        <p:nvPicPr>
          <p:cNvPr id="3" name="Picture 2" descr="alpha_grafica_Fatty Acyls _CHEMONTID_0003909__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0.0410297243991425, n_datos: 8</a:t>
            </a:r>
          </a:p>
        </p:txBody>
      </p:sp>
      <p:pic>
        <p:nvPicPr>
          <p:cNvPr id="3" name="Picture 2" descr="alpha_grafica_Fatty Acyls _CHEMONTID_0003909__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0.0343326303131675, n_datos: 8</a:t>
            </a:r>
          </a:p>
        </p:txBody>
      </p:sp>
      <p:pic>
        <p:nvPicPr>
          <p:cNvPr id="3" name="Picture 2" descr="alpha_grafica_Fatty Acyls _CHEMONTID_0003909__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Fatty Acyls (CHEMONTID:0003909): 0.0296822094853116, n_datos: 7</a:t>
            </a:r>
          </a:p>
        </p:txBody>
      </p:sp>
      <p:pic>
        <p:nvPicPr>
          <p:cNvPr id="3" name="Picture 2" descr="alpha_grafica_Fatty Acyls _CHEMONTID_0003909__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1.0, n_datos: 6</a:t>
            </a:r>
          </a:p>
        </p:txBody>
      </p:sp>
      <p:pic>
        <p:nvPicPr>
          <p:cNvPr id="3" name="Picture 2" descr="alpha_grafica_Hydroxy acids and derivatives _CHEMONTID_0000472_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0.8041358997369903, n_datos: 9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0.4221225568672804, n_datos: 6</a:t>
            </a:r>
          </a:p>
        </p:txBody>
      </p:sp>
      <p:pic>
        <p:nvPicPr>
          <p:cNvPr id="3" name="Picture 2" descr="alpha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0.7608508030426141, n_datos: 5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0.6752428157533557, n_datos: 8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0.6525290278375189, n_datos: 5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0.6439578061250929, n_datos: 6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0.4864238391080094, n_datos: 8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0.2123206109976743, n_datos: 5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Hydroxy acids and derivatives (CHEMONTID:0000472): 0.1959384671188371, n_datos: 5</a:t>
            </a:r>
          </a:p>
        </p:txBody>
      </p:sp>
      <p:pic>
        <p:nvPicPr>
          <p:cNvPr id="3" name="Picture 2" descr="alpha_grafica_Hydroxy acids and derivatives _CHEMONTID_0000472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1.0, n_datos: 6</a:t>
            </a:r>
          </a:p>
        </p:txBody>
      </p:sp>
      <p:pic>
        <p:nvPicPr>
          <p:cNvPr id="3" name="Picture 2" descr="alpha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0.8261045892633136, n_datos: 9</a:t>
            </a:r>
          </a:p>
        </p:txBody>
      </p:sp>
      <p:pic>
        <p:nvPicPr>
          <p:cNvPr id="3" name="Picture 2" descr="alpha_grafica_Keto acids and derivatives _CHEMONTID_0000389__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0.2518 mL/min  |  T0: 0.9078553988818956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0.0213052545522345, n_datos: 6</a:t>
            </a:r>
          </a:p>
        </p:txBody>
      </p:sp>
      <p:pic>
        <p:nvPicPr>
          <p:cNvPr id="3" name="Picture 2" descr="alpha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0.397861989323809, n_datos: 5</a:t>
            </a:r>
          </a:p>
        </p:txBody>
      </p:sp>
      <p:pic>
        <p:nvPicPr>
          <p:cNvPr id="3" name="Picture 2" descr="alpha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0.0087739119653571, n_datos: 6</a:t>
            </a:r>
          </a:p>
        </p:txBody>
      </p:sp>
      <p:pic>
        <p:nvPicPr>
          <p:cNvPr id="3" name="Picture 2" descr="alpha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0.0080389670512793, n_datos: 7</a:t>
            </a:r>
          </a:p>
        </p:txBody>
      </p:sp>
      <p:pic>
        <p:nvPicPr>
          <p:cNvPr id="3" name="Picture 2" descr="alpha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0.0077950997295225, n_datos: 5</a:t>
            </a:r>
          </a:p>
        </p:txBody>
      </p:sp>
      <p:pic>
        <p:nvPicPr>
          <p:cNvPr id="3" name="Picture 2" descr="alpha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0.0059622686278264, n_datos: 5</a:t>
            </a:r>
          </a:p>
        </p:txBody>
      </p:sp>
      <p:pic>
        <p:nvPicPr>
          <p:cNvPr id="3" name="Picture 2" descr="alpha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0.0057286568025619, n_datos: 5</a:t>
            </a:r>
          </a:p>
        </p:txBody>
      </p:sp>
      <p:pic>
        <p:nvPicPr>
          <p:cNvPr id="3" name="Picture 2" descr="alpha_grafica_Keto acids and derivatives _CHEMONTID_0000389__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Keto acids and derivatives (CHEMONTID:0000389): 0.0053849562287185, n_datos: 5</a:t>
            </a:r>
          </a:p>
        </p:txBody>
      </p:sp>
      <p:pic>
        <p:nvPicPr>
          <p:cNvPr id="3" name="Picture 2" descr="alpha_grafica_Keto acids and derivatives _CHEMONTID_0000389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1.0, n_datos: 5</a:t>
            </a:r>
          </a:p>
        </p:txBody>
      </p:sp>
      <p:pic>
        <p:nvPicPr>
          <p:cNvPr id="3" name="Picture 2" descr="alpha_grafica_Phenylpropanoic acids _CHEMONTID_0002551__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0.0627064801485219, n_datos: 6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0.0599992838385307, n_datos: 5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0.0556097591782995, n_datos: 5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Purine nucleotides (CHEMONTID:0001506): 0.3963046727835474, n_datos: 6</a:t>
            </a:r>
          </a:p>
        </p:txBody>
      </p:sp>
      <p:pic>
        <p:nvPicPr>
          <p:cNvPr id="3" name="Picture 2" descr="alpha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0.0541854993129808, n_datos: 6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0.0538820477142044, n_datos: 6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0.0531047105965905, n_datos: 7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0.0504130559856674, n_datos: 7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0.0482511882696436, n_datos: 5</a:t>
            </a:r>
          </a:p>
        </p:txBody>
      </p:sp>
      <p:pic>
        <p:nvPicPr>
          <p:cNvPr id="3" name="Picture 2" descr="alpha_grafica_Phenylpropanoic acids _CHEMONTID_0002551__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Phenylpropanoic acids (CHEMONTID:0002551): 0.0477221052412981, n_datos: 5</a:t>
            </a:r>
          </a:p>
        </p:txBody>
      </p:sp>
      <p:pic>
        <p:nvPicPr>
          <p:cNvPr id="3" name="Picture 2" descr="alpha_grafica_Phenylpropanoic acids _CHEMONTID_0002551__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1.0, n_datos: 9</a:t>
            </a:r>
          </a:p>
        </p:txBody>
      </p:sp>
      <p:pic>
        <p:nvPicPr>
          <p:cNvPr id="3" name="Picture 2" descr="alpha_grafica_Organic carbonic acids and derivatives _CHEMONTID_0000364__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3.61  |  pH2: 3.61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1.0642285464681344e-05, n_datos: 7</a:t>
            </a:r>
          </a:p>
        </p:txBody>
      </p:sp>
      <p:pic>
        <p:nvPicPr>
          <p:cNvPr id="3" name="Picture 2" descr="alpha_grafica_Organic carbonic acids and derivatives _CHEMONTID_0000364__7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carbonic acids and derivatives (CHEMONTID:0000364): 9.115038607068782e-06, n_datos: 5</a:t>
            </a:r>
          </a:p>
        </p:txBody>
      </p:sp>
      <p:pic>
        <p:nvPicPr>
          <p:cNvPr id="3" name="Picture 2" descr="alpha_grafica_Organic carbonic acids and derivatives _CHEMONTID_0000364__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Carboxylic acids and derivatives (CHEMONTID:0000265): 1.0, n_datos: 9</a:t>
            </a:r>
          </a:p>
        </p:txBody>
      </p:sp>
      <p:pic>
        <p:nvPicPr>
          <p:cNvPr id="3" name="Picture 2" descr="alpha_grafica_Carboxylic acids and derivatives _CHEMONTID_0000265__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98.03921568627452 mm</a:t>
            </a:r>
            <a:br/>
            <a:r>
              <a:t>    Tamaño Partícula: 1.7 µm  |  Temp: 38.0°C</a:t>
            </a:r>
            <a:br/>
            <a:r>
              <a:t>    Flujo: 0.24 mL/min  |  T0: 0.895845316696432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1.0, n_datos: 5</a:t>
            </a:r>
          </a:p>
        </p:txBody>
      </p:sp>
      <p:pic>
        <p:nvPicPr>
          <p:cNvPr id="3" name="Picture 2" descr="alpha_grafica_Pyrimidine nucleosides _CHEMONTID_0000480_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Pyrimidine nucleosides (CHEMONTID:0000480): 0.7773662946621335, n_datos: 5</a:t>
            </a:r>
          </a:p>
        </p:txBody>
      </p:sp>
      <p:pic>
        <p:nvPicPr>
          <p:cNvPr id="3" name="Picture 2" descr="alpha_grafica_Pyrimidine nucleosides _CHEMONTID_0000480_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72" y="185871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6240</Words>
  <Application>Microsoft Office PowerPoint</Application>
  <PresentationFormat>Presentación en pantalla (4:3)</PresentationFormat>
  <Paragraphs>316</Paragraphs>
  <Slides>79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79</vt:i4>
      </vt:variant>
    </vt:vector>
  </HeadingPairs>
  <TitlesOfParts>
    <vt:vector size="82" baseType="lpstr">
      <vt:lpstr>Arial</vt:lpstr>
      <vt:lpstr>Calibri</vt:lpstr>
      <vt:lpstr>Office Theme</vt:lpstr>
      <vt:lpstr>Purine nucleotides (CHEMONTID:0001506): 0.5413420270653144, n_datos: 5</vt:lpstr>
      <vt:lpstr>Purine nucleotides (CHEMONTID:0001506): 0.4869340223542662, n_datos: 6</vt:lpstr>
      <vt:lpstr>Purine nucleotides (CHEMONTID:0001506): 0.4501496549867551, n_datos: 5</vt:lpstr>
      <vt:lpstr>Purine nucleotides (CHEMONTID:0001506): 0.4304869209135447, n_datos: 6</vt:lpstr>
      <vt:lpstr>Purine nucleotides (CHEMONTID:0001506): 0.4221225568672804, n_datos: 6</vt:lpstr>
      <vt:lpstr>Purine nucleotides (CHEMONTID:0001506): 0.397861989323809, n_datos: 5</vt:lpstr>
      <vt:lpstr>Purine nucleotides (CHEMONTID:0001506): 0.3963046727835474, n_datos: 6</vt:lpstr>
      <vt:lpstr>Pyrimidine nucleosides (CHEMONTID:0000480): 1.0, n_datos: 5</vt:lpstr>
      <vt:lpstr>Pyrimidine nucleosides (CHEMONTID:0000480): 0.7773662946621335, n_datos: 5</vt:lpstr>
      <vt:lpstr>Pyrimidine nucleosides (CHEMONTID:0000480): 0.4558518110768718, n_datos: 5</vt:lpstr>
      <vt:lpstr>Pyrimidine nucleosides (CHEMONTID:0000480): 0.1275673148661732, n_datos: 5</vt:lpstr>
      <vt:lpstr>Pyrimidine nucleosides (CHEMONTID:0000480): 0.000364089110199, n_datos: 5</vt:lpstr>
      <vt:lpstr>Pyrimidine nucleosides (CHEMONTID:0000480): 0.0002400124513152, n_datos: 5</vt:lpstr>
      <vt:lpstr>Pyrimidine nucleosides (CHEMONTID:0000480): 0.0002395516355393, n_datos: 5</vt:lpstr>
      <vt:lpstr>Pyrimidine nucleosides (CHEMONTID:0000480): 1.9743428947058016e-05, n_datos: 5</vt:lpstr>
      <vt:lpstr>Pyrimidine nucleosides (CHEMONTID:0000480): 9.899433016857491e-06, n_datos: 5</vt:lpstr>
      <vt:lpstr>Pyrimidine nucleosides (CHEMONTID:0000480): 6.403819848520243e-06, n_datos: 9</vt:lpstr>
      <vt:lpstr>Purine nucleosides (CHEMONTID:0000479): 1.0, n_datos: 6</vt:lpstr>
      <vt:lpstr>Purine nucleosides (CHEMONTID:0000479): 0.7923737597432372, n_datos: 5</vt:lpstr>
      <vt:lpstr>Purine nucleosides (CHEMONTID:0000479): 0.78914922685029, n_datos: 6</vt:lpstr>
      <vt:lpstr>Purine nucleosides (CHEMONTID:0000479): 0.0165577893212939, n_datos: 5</vt:lpstr>
      <vt:lpstr>Purine nucleosides (CHEMONTID:0000479): 0.0160003673495955, n_datos: 9</vt:lpstr>
      <vt:lpstr>Purine nucleosides (CHEMONTID:0000479): 0.014509277041973, n_datos: 9</vt:lpstr>
      <vt:lpstr>Purine nucleosides (CHEMONTID:0000479): 0.0141722929542291, n_datos: 8</vt:lpstr>
      <vt:lpstr>Purine nucleosides (CHEMONTID:0000479): 0.014134127371347, n_datos: 5</vt:lpstr>
      <vt:lpstr>Purine nucleosides (CHEMONTID:0000479): 0.0139406615045085, n_datos: 6</vt:lpstr>
      <vt:lpstr>Purine nucleosides (CHEMONTID:0000479): 0.0021878714331217, n_datos: 7</vt:lpstr>
      <vt:lpstr>5'-deoxyribonucleosides (CHEMONTID:0004502): 1.0, n_datos: 5</vt:lpstr>
      <vt:lpstr>Nucleoside and nucleotide analogues (CHEMONTID:0003737): 1.0, n_datos: 5</vt:lpstr>
      <vt:lpstr>Pyrimidine nucleotides (CHEMONTID:0001509): 0.303660492946836, n_datos: 6</vt:lpstr>
      <vt:lpstr>Pyrimidine nucleotides (CHEMONTID:0001509): 0.1290521733469183, n_datos: 5</vt:lpstr>
      <vt:lpstr>Pyrimidine nucleotides (CHEMONTID:0001509): 0.0984120396311264, n_datos: 5</vt:lpstr>
      <vt:lpstr>Pyrimidine nucleotides (CHEMONTID:0001509): 0.0828955373370861, n_datos: 5</vt:lpstr>
      <vt:lpstr>Pyrimidine nucleotides (CHEMONTID:0001509): 0.0794985347595594, n_datos: 5</vt:lpstr>
      <vt:lpstr>Pyrimidine nucleotides (CHEMONTID:0001509): 0.0707123835072314, n_datos: 6</vt:lpstr>
      <vt:lpstr>Pyrimidine nucleotides (CHEMONTID:0001509): 0.070665102542139, n_datos: 7</vt:lpstr>
      <vt:lpstr>Steroids and steroid derivatives (CHEMONTID:0000258): 0.9055297708310044, n_datos: 7</vt:lpstr>
      <vt:lpstr>Steroids and steroid derivatives (CHEMONTID:0000258): 0.8127679386198318, n_datos: 8</vt:lpstr>
      <vt:lpstr>Steroids and steroid derivatives (CHEMONTID:0000258): 0.2928352341643522, n_datos: 6</vt:lpstr>
      <vt:lpstr>Steroids and steroid derivatives (CHEMONTID:0000258): 0.0488015480487199, n_datos: 6</vt:lpstr>
      <vt:lpstr>Steroids and steroid derivatives (CHEMONTID:0000258): 0.0484940049965255, n_datos: 5</vt:lpstr>
      <vt:lpstr>Steroids and steroid derivatives (CHEMONTID:0000258): 0.0463613058610583, n_datos: 7</vt:lpstr>
      <vt:lpstr>Steroids and steroid derivatives (CHEMONTID:0000258): 0.0458738430619001, n_datos: 5</vt:lpstr>
      <vt:lpstr>Fatty Acyls (CHEMONTID:0003909): 0.0441216696304913, n_datos: 9</vt:lpstr>
      <vt:lpstr>Fatty Acyls (CHEMONTID:0003909): 0.0410297243991425, n_datos: 8</vt:lpstr>
      <vt:lpstr>Fatty Acyls (CHEMONTID:0003909): 0.0343326303131675, n_datos: 8</vt:lpstr>
      <vt:lpstr>Fatty Acyls (CHEMONTID:0003909): 0.0296822094853116, n_datos: 7</vt:lpstr>
      <vt:lpstr>Hydroxy acids and derivatives (CHEMONTID:0000472): 1.0, n_datos: 6</vt:lpstr>
      <vt:lpstr>Hydroxy acids and derivatives (CHEMONTID:0000472): 0.8041358997369903, n_datos: 9</vt:lpstr>
      <vt:lpstr>Hydroxy acids and derivatives (CHEMONTID:0000472): 0.7608508030426141, n_datos: 5</vt:lpstr>
      <vt:lpstr>Hydroxy acids and derivatives (CHEMONTID:0000472): 0.6752428157533557, n_datos: 8</vt:lpstr>
      <vt:lpstr>Hydroxy acids and derivatives (CHEMONTID:0000472): 0.6525290278375189, n_datos: 5</vt:lpstr>
      <vt:lpstr>Hydroxy acids and derivatives (CHEMONTID:0000472): 0.6439578061250929, n_datos: 6</vt:lpstr>
      <vt:lpstr>Hydroxy acids and derivatives (CHEMONTID:0000472): 0.4864238391080094, n_datos: 8</vt:lpstr>
      <vt:lpstr>Hydroxy acids and derivatives (CHEMONTID:0000472): 0.2123206109976743, n_datos: 5</vt:lpstr>
      <vt:lpstr>Hydroxy acids and derivatives (CHEMONTID:0000472): 0.1959384671188371, n_datos: 5</vt:lpstr>
      <vt:lpstr>Keto acids and derivatives (CHEMONTID:0000389): 1.0, n_datos: 6</vt:lpstr>
      <vt:lpstr>Keto acids and derivatives (CHEMONTID:0000389): 0.8261045892633136, n_datos: 9</vt:lpstr>
      <vt:lpstr>Keto acids and derivatives (CHEMONTID:0000389): 0.0213052545522345, n_datos: 6</vt:lpstr>
      <vt:lpstr>Keto acids and derivatives (CHEMONTID:0000389): 0.0087739119653571, n_datos: 6</vt:lpstr>
      <vt:lpstr>Keto acids and derivatives (CHEMONTID:0000389): 0.0080389670512793, n_datos: 7</vt:lpstr>
      <vt:lpstr>Keto acids and derivatives (CHEMONTID:0000389): 0.0077950997295225, n_datos: 5</vt:lpstr>
      <vt:lpstr>Keto acids and derivatives (CHEMONTID:0000389): 0.0059622686278264, n_datos: 5</vt:lpstr>
      <vt:lpstr>Keto acids and derivatives (CHEMONTID:0000389): 0.0057286568025619, n_datos: 5</vt:lpstr>
      <vt:lpstr>Keto acids and derivatives (CHEMONTID:0000389): 0.0053849562287185, n_datos: 5</vt:lpstr>
      <vt:lpstr>Phenylpropanoic acids (CHEMONTID:0002551): 1.0, n_datos: 5</vt:lpstr>
      <vt:lpstr>Phenylpropanoic acids (CHEMONTID:0002551): 0.0627064801485219, n_datos: 6</vt:lpstr>
      <vt:lpstr>Phenylpropanoic acids (CHEMONTID:0002551): 0.0599992838385307, n_datos: 5</vt:lpstr>
      <vt:lpstr>Phenylpropanoic acids (CHEMONTID:0002551): 0.0556097591782995, n_datos: 5</vt:lpstr>
      <vt:lpstr>Phenylpropanoic acids (CHEMONTID:0002551): 0.0541854993129808, n_datos: 6</vt:lpstr>
      <vt:lpstr>Phenylpropanoic acids (CHEMONTID:0002551): 0.0538820477142044, n_datos: 6</vt:lpstr>
      <vt:lpstr>Phenylpropanoic acids (CHEMONTID:0002551): 0.0531047105965905, n_datos: 7</vt:lpstr>
      <vt:lpstr>Phenylpropanoic acids (CHEMONTID:0002551): 0.0504130559856674, n_datos: 7</vt:lpstr>
      <vt:lpstr>Phenylpropanoic acids (CHEMONTID:0002551): 0.0482511882696436, n_datos: 5</vt:lpstr>
      <vt:lpstr>Phenylpropanoic acids (CHEMONTID:0002551): 0.0477221052412981, n_datos: 5</vt:lpstr>
      <vt:lpstr>Organic carbonic acids and derivatives (CHEMONTID:0000364): 1.0, n_datos: 9</vt:lpstr>
      <vt:lpstr>Organic carbonic acids and derivatives (CHEMONTID:0000364): 1.0642285464681344e-05, n_datos: 7</vt:lpstr>
      <vt:lpstr>Organic carbonic acids and derivatives (CHEMONTID:0000364): 9.115038607068782e-06, n_datos: 5</vt:lpstr>
      <vt:lpstr>Carboxylic acids and derivatives (CHEMONTID:0000265): 1.0, n_datos: 9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Moragon</cp:lastModifiedBy>
  <cp:revision>2</cp:revision>
  <dcterms:created xsi:type="dcterms:W3CDTF">2013-01-27T09:14:16Z</dcterms:created>
  <dcterms:modified xsi:type="dcterms:W3CDTF">2025-03-31T15:29:39Z</dcterms:modified>
  <cp:category/>
</cp:coreProperties>
</file>