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0.880024523572926, n_datos: 5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7580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0.7013451220711412, n_datos: 5</a:t>
            </a:r>
          </a:p>
        </p:txBody>
      </p:sp>
      <p:pic>
        <p:nvPicPr>
          <p:cNvPr id="3" name="Picture 2" descr="diff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0.6450925673552984,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0.6407201449033825, n_datos: 5</a:t>
            </a:r>
          </a:p>
        </p:txBody>
      </p:sp>
      <p:pic>
        <p:nvPicPr>
          <p:cNvPr id="3" name="Picture 2" descr="diff_grafica_Pyrimidine nucleosides _CHEMONTID_0000480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0.6099090373220932,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0.6099090373220932,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0.6078074325281356, n_datos: 5</a:t>
            </a:r>
          </a:p>
        </p:txBody>
      </p:sp>
      <p:pic>
        <p:nvPicPr>
          <p:cNvPr id="3" name="Picture 2" descr="diff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0.5771685853588618, n_datos: 5</a:t>
            </a:r>
          </a:p>
        </p:txBody>
      </p:sp>
      <p:pic>
        <p:nvPicPr>
          <p:cNvPr id="3" name="Picture 2" descr="diff_grafica_Pyrimidine nucleosides _CHEMONTID_0000480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0.4433926163436995, n_datos: 9</a:t>
            </a:r>
          </a:p>
        </p:txBody>
      </p:sp>
      <p:pic>
        <p:nvPicPr>
          <p:cNvPr id="3" name="Picture 2" descr="diff_grafica_Pyrimidine nucleosides _CHEMONTID_0000480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diff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0.8606308163653448, n_datos: 5</a:t>
            </a:r>
          </a:p>
        </p:txBody>
      </p:sp>
      <p:pic>
        <p:nvPicPr>
          <p:cNvPr id="3" name="Picture 2" descr="diff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0.8697230190498245,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0.7359342263689953, n_datos: 6</a:t>
            </a:r>
          </a:p>
        </p:txBody>
      </p:sp>
      <p:pic>
        <p:nvPicPr>
          <p:cNvPr id="3" name="Picture 2" descr="diff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0.7274328668673873, n_datos: 5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0.6886099743988107, n_datos: 9</a:t>
            </a:r>
          </a:p>
        </p:txBody>
      </p:sp>
      <p:pic>
        <p:nvPicPr>
          <p:cNvPr id="3" name="Picture 2" descr="diff_grafica_Purine nucleosides _CHEMONTID_0000479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0.6675618682553112, n_datos: 9</a:t>
            </a:r>
          </a:p>
        </p:txBody>
      </p:sp>
      <p:pic>
        <p:nvPicPr>
          <p:cNvPr id="3" name="Picture 2" descr="diff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0.6675618682553112, n_datos: 8</a:t>
            </a:r>
          </a:p>
        </p:txBody>
      </p:sp>
      <p:pic>
        <p:nvPicPr>
          <p:cNvPr id="3" name="Picture 2" descr="diff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0.6341210998378367, n_datos: 5</a:t>
            </a:r>
          </a:p>
        </p:txBody>
      </p:sp>
      <p:pic>
        <p:nvPicPr>
          <p:cNvPr id="3" name="Picture 2" descr="diff_grafica_Purine nucleosides _CHEMONTID_0000479_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0.5615245366873196, n_datos: 6</a:t>
            </a:r>
          </a:p>
        </p:txBody>
      </p:sp>
      <p:pic>
        <p:nvPicPr>
          <p:cNvPr id="3" name="Picture 2" descr="diff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0.5119113455197664, n_datos: 7</a:t>
            </a:r>
          </a:p>
        </p:txBody>
      </p:sp>
      <p:pic>
        <p:nvPicPr>
          <p:cNvPr id="3" name="Picture 2" descr="diff_grafica_Purine nucleosides _CHEMONTID_0000479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diff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diff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0.8666576765731029, n_datos: 5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0.9069621401583814, n_datos: 6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0.9052111898260712,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0.9022554954404198,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0.8936533028307712,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0.578485026033271, n_datos: 5</a:t>
            </a:r>
          </a:p>
        </p:txBody>
      </p:sp>
      <p:pic>
        <p:nvPicPr>
          <p:cNvPr id="3" name="Picture 2" descr="diff_grafica_Pyrimidine nucleotides _CHEMONTID_0001509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0.5427194263056574, n_datos: 6</a:t>
            </a:r>
          </a:p>
        </p:txBody>
      </p:sp>
      <p:pic>
        <p:nvPicPr>
          <p:cNvPr id="3" name="Picture 2" descr="diff_grafica_Pyrimidine nucleotides _CHEMONTID_0001509_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0.5112783206194369, n_datos: 7</a:t>
            </a:r>
          </a:p>
        </p:txBody>
      </p:sp>
      <p:pic>
        <p:nvPicPr>
          <p:cNvPr id="3" name="Picture 2" descr="diff_grafica_Pyrimidine nucleotides _CHEMONTID_0001509_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0.8625656881436828, n_datos: 7</a:t>
            </a:r>
          </a:p>
        </p:txBody>
      </p:sp>
      <p:pic>
        <p:nvPicPr>
          <p:cNvPr id="3" name="Picture 2" descr="diff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0.7897849357397074, n_datos: 8</a:t>
            </a:r>
          </a:p>
        </p:txBody>
      </p:sp>
      <p:pic>
        <p:nvPicPr>
          <p:cNvPr id="3" name="Picture 2" descr="diff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0.6844461919966688, n_datos: 6</a:t>
            </a:r>
          </a:p>
        </p:txBody>
      </p:sp>
      <p:pic>
        <p:nvPicPr>
          <p:cNvPr id="3" name="Picture 2" descr="diff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0.8587738941368563,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0.6365118553001854, n_datos: 6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0.619835120735143, n_datos: 5</a:t>
            </a:r>
          </a:p>
        </p:txBody>
      </p:sp>
      <p:pic>
        <p:nvPicPr>
          <p:cNvPr id="3" name="Picture 2" descr="diff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0.619835120735143, n_datos: 7</a:t>
            </a:r>
          </a:p>
        </p:txBody>
      </p:sp>
      <p:pic>
        <p:nvPicPr>
          <p:cNvPr id="3" name="Picture 2" descr="diff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0.5876902933097641, n_datos: 5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0.921509515183056, n_datos: 9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0.9212740412651352, n_datos: 8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0.9192365315009696, n_datos: 8</a:t>
            </a:r>
          </a:p>
        </p:txBody>
      </p:sp>
      <p:pic>
        <p:nvPicPr>
          <p:cNvPr id="3" name="Picture 2" descr="diff_grafica_Fatty Acyls _CHEMONTID_0003909__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0.914530524646844, n_datos: 7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diff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0.9500372080857408, n_datos: 9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0.8542495984356452,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0.946920315198712,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0.9462692706950244, n_datos: 8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0.9454021768641502,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0.9442921436553694, n_datos: 6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0.9400939385112924, n_datos: 8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0.938777975194861, n_datos: 5</a:t>
            </a:r>
          </a:p>
        </p:txBody>
      </p:sp>
      <p:pic>
        <p:nvPicPr>
          <p:cNvPr id="3" name="Picture 2" descr="diff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0.9368614373900588,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0.9688586787507218, n_datos: 9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0.9422034703971276,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0.8195018813711221, n_datos: 5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0.8892316172946028,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0.8721935274596404, n_datos: 7</a:t>
            </a:r>
          </a:p>
        </p:txBody>
      </p:sp>
      <p:pic>
        <p:nvPicPr>
          <p:cNvPr id="3" name="Picture 2" descr="diff_grafica_Keto acids and derivatives _CHEMONTID_0000389__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0.866600211209917,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0.8450475765853162, n_datos: 5</a:t>
            </a:r>
          </a:p>
        </p:txBody>
      </p:sp>
      <p:pic>
        <p:nvPicPr>
          <p:cNvPr id="3" name="Picture 2" descr="diff_grafica_Keto acids and derivatives _CHEMONTID_0000389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0.8269976580796256,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0.8128786345544088,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diff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0.7910693138870778, n_datos: 6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RRHD Eclipse Plus C18</a:t>
            </a:r>
            <a:br/>
            <a:r>
              <a:t>    USP Code: column.usp.code_L1  |  Longitud: 50.0 mm</a:t>
            </a:r>
            <a:br/>
            <a:r>
              <a:t>    Tamaño Partícula: 1.8 µm  |  Temp: 30.0°C</a:t>
            </a:r>
            <a:br/>
            <a:r>
              <a:t>    Flujo: 0.4 mL/min  |  T0: 0.275625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0.4643731928904837,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0.4338728324147599,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0.8168844991170574,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0.4137197210045074, n_datos: 6</a:t>
            </a:r>
          </a:p>
        </p:txBody>
      </p:sp>
      <p:pic>
        <p:nvPicPr>
          <p:cNvPr id="3" name="Picture 2" descr="diff_grafica_Phenylpropanoic acids _CHEMONTID_0002551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0.3828753894689435, n_datos: 6</a:t>
            </a:r>
          </a:p>
        </p:txBody>
      </p:sp>
      <p:pic>
        <p:nvPicPr>
          <p:cNvPr id="3" name="Picture 2" descr="diff_grafica_Phenylpropanoic acids _CHEMONTID_0002551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0.3819360037626351, n_datos: 7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RRHD Eclipse Plus C18</a:t>
            </a:r>
            <a:br/>
            <a:r>
              <a:t>    USP Code: column.usp.code_L1  |  Longitud: 50.0 mm</a:t>
            </a:r>
            <a:br/>
            <a:r>
              <a:t>    Tamaño Partícula: 1.8 µm  |  Temp: 30.0°C</a:t>
            </a:r>
            <a:br/>
            <a:r>
              <a:t>    Flujo: 0.4 mL/min  |  T0: 0.275625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0.3819265683381741, n_datos: 7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0.3810437675732604,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0.3643335946874902,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diff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0.4330055609376316, n_datos: 7</a:t>
            </a:r>
          </a:p>
        </p:txBody>
      </p:sp>
      <p:pic>
        <p:nvPicPr>
          <p:cNvPr id="3" name="Picture 2" descr="diff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0.4103694981725754, n_datos: 5</a:t>
            </a:r>
          </a:p>
        </p:txBody>
      </p:sp>
      <p:pic>
        <p:nvPicPr>
          <p:cNvPr id="3" name="Picture 2" descr="diff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diff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1.788888888888889 µm  |  Temp: 50.0°C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diff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0.9545749608831734,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6237</Words>
  <Application>Microsoft Office PowerPoint</Application>
  <PresentationFormat>Presentación en pantalla (4:3)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Purine nucleotides (CHEMONTID:0001506): 0.880024523572926, n_datos: 5</vt:lpstr>
      <vt:lpstr>Purine nucleotides (CHEMONTID:0001506): 0.8697230190498245, n_datos: 6</vt:lpstr>
      <vt:lpstr>Purine nucleotides (CHEMONTID:0001506): 0.8666576765731029, n_datos: 5</vt:lpstr>
      <vt:lpstr>Purine nucleotides (CHEMONTID:0001506): 0.8587738941368563, n_datos: 6</vt:lpstr>
      <vt:lpstr>Purine nucleotides (CHEMONTID:0001506): 0.8542495984356452, n_datos: 6</vt:lpstr>
      <vt:lpstr>Purine nucleotides (CHEMONTID:0001506): 0.8195018813711221, n_datos: 5</vt:lpstr>
      <vt:lpstr>Purine nucleotides (CHEMONTID:0001506): 0.8168844991170574, n_datos: 6</vt:lpstr>
      <vt:lpstr>Pyrimidine nucleosides (CHEMONTID:0000480): 1.0, n_datos: 5</vt:lpstr>
      <vt:lpstr>Pyrimidine nucleosides (CHEMONTID:0000480): 0.9545749608831734, n_datos: 5</vt:lpstr>
      <vt:lpstr>Pyrimidine nucleosides (CHEMONTID:0000480): 0.7013451220711412, n_datos: 5</vt:lpstr>
      <vt:lpstr>Pyrimidine nucleosides (CHEMONTID:0000480): 0.6450925673552984, n_datos: 5</vt:lpstr>
      <vt:lpstr>Pyrimidine nucleosides (CHEMONTID:0000480): 0.6407201449033825, n_datos: 5</vt:lpstr>
      <vt:lpstr>Pyrimidine nucleosides (CHEMONTID:0000480): 0.6099090373220932, n_datos: 5</vt:lpstr>
      <vt:lpstr>Pyrimidine nucleosides (CHEMONTID:0000480): 0.6099090373220932, n_datos: 5</vt:lpstr>
      <vt:lpstr>Pyrimidine nucleosides (CHEMONTID:0000480): 0.6078074325281356, n_datos: 5</vt:lpstr>
      <vt:lpstr>Pyrimidine nucleosides (CHEMONTID:0000480): 0.5771685853588618, n_datos: 5</vt:lpstr>
      <vt:lpstr>Pyrimidine nucleosides (CHEMONTID:0000480): 0.4433926163436995, n_datos: 9</vt:lpstr>
      <vt:lpstr>Purine nucleosides (CHEMONTID:0000479): 1.0, n_datos: 6</vt:lpstr>
      <vt:lpstr>Purine nucleosides (CHEMONTID:0000479): 0.8606308163653448, n_datos: 5</vt:lpstr>
      <vt:lpstr>Purine nucleosides (CHEMONTID:0000479): 0.7359342263689953, n_datos: 6</vt:lpstr>
      <vt:lpstr>Purine nucleosides (CHEMONTID:0000479): 0.7274328668673873, n_datos: 5</vt:lpstr>
      <vt:lpstr>Purine nucleosides (CHEMONTID:0000479): 0.6886099743988107, n_datos: 9</vt:lpstr>
      <vt:lpstr>Purine nucleosides (CHEMONTID:0000479): 0.6675618682553112, n_datos: 9</vt:lpstr>
      <vt:lpstr>Purine nucleosides (CHEMONTID:0000479): 0.6675618682553112, n_datos: 8</vt:lpstr>
      <vt:lpstr>Purine nucleosides (CHEMONTID:0000479): 0.6341210998378367, n_datos: 5</vt:lpstr>
      <vt:lpstr>Purine nucleosides (CHEMONTID:0000479): 0.5615245366873196, n_datos: 6</vt:lpstr>
      <vt:lpstr>Purine nucleosides (CHEMONTID:0000479): 0.5119113455197664, n_datos: 7</vt:lpstr>
      <vt:lpstr>5'-deoxyribonucleosides (CHEMONTID:0004502): 1.0, n_datos: 5</vt:lpstr>
      <vt:lpstr>Nucleoside and nucleotide analogues (CHEMONTID:0003737): 1.0, n_datos: 5</vt:lpstr>
      <vt:lpstr>Pyrimidine nucleotides (CHEMONTID:0001509): 0.9069621401583814, n_datos: 6</vt:lpstr>
      <vt:lpstr>Pyrimidine nucleotides (CHEMONTID:0001509): 0.9052111898260712, n_datos: 5</vt:lpstr>
      <vt:lpstr>Pyrimidine nucleotides (CHEMONTID:0001509): 0.9022554954404198, n_datos: 5</vt:lpstr>
      <vt:lpstr>Pyrimidine nucleotides (CHEMONTID:0001509): 0.8936533028307712, n_datos: 5</vt:lpstr>
      <vt:lpstr>Pyrimidine nucleotides (CHEMONTID:0001509): 0.578485026033271, n_datos: 5</vt:lpstr>
      <vt:lpstr>Pyrimidine nucleotides (CHEMONTID:0001509): 0.5427194263056574, n_datos: 6</vt:lpstr>
      <vt:lpstr>Pyrimidine nucleotides (CHEMONTID:0001509): 0.5112783206194369, n_datos: 7</vt:lpstr>
      <vt:lpstr>Steroids and steroid derivatives (CHEMONTID:0000258): 0.8625656881436828, n_datos: 7</vt:lpstr>
      <vt:lpstr>Steroids and steroid derivatives (CHEMONTID:0000258): 0.7897849357397074, n_datos: 8</vt:lpstr>
      <vt:lpstr>Steroids and steroid derivatives (CHEMONTID:0000258): 0.6844461919966688, n_datos: 6</vt:lpstr>
      <vt:lpstr>Steroids and steroid derivatives (CHEMONTID:0000258): 0.6365118553001854, n_datos: 6</vt:lpstr>
      <vt:lpstr>Steroids and steroid derivatives (CHEMONTID:0000258): 0.619835120735143, n_datos: 5</vt:lpstr>
      <vt:lpstr>Steroids and steroid derivatives (CHEMONTID:0000258): 0.619835120735143, n_datos: 7</vt:lpstr>
      <vt:lpstr>Steroids and steroid derivatives (CHEMONTID:0000258): 0.5876902933097641, n_datos: 5</vt:lpstr>
      <vt:lpstr>Fatty Acyls (CHEMONTID:0003909): 0.921509515183056, n_datos: 9</vt:lpstr>
      <vt:lpstr>Fatty Acyls (CHEMONTID:0003909): 0.9212740412651352, n_datos: 8</vt:lpstr>
      <vt:lpstr>Fatty Acyls (CHEMONTID:0003909): 0.9192365315009696, n_datos: 8</vt:lpstr>
      <vt:lpstr>Fatty Acyls (CHEMONTID:0003909): 0.914530524646844, n_datos: 7</vt:lpstr>
      <vt:lpstr>Hydroxy acids and derivatives (CHEMONTID:0000472): 1.0, n_datos: 6</vt:lpstr>
      <vt:lpstr>Hydroxy acids and derivatives (CHEMONTID:0000472): 0.9500372080857408, n_datos: 9</vt:lpstr>
      <vt:lpstr>Hydroxy acids and derivatives (CHEMONTID:0000472): 0.946920315198712, n_datos: 5</vt:lpstr>
      <vt:lpstr>Hydroxy acids and derivatives (CHEMONTID:0000472): 0.9462692706950244, n_datos: 8</vt:lpstr>
      <vt:lpstr>Hydroxy acids and derivatives (CHEMONTID:0000472): 0.9454021768641502, n_datos: 5</vt:lpstr>
      <vt:lpstr>Hydroxy acids and derivatives (CHEMONTID:0000472): 0.9442921436553694, n_datos: 6</vt:lpstr>
      <vt:lpstr>Hydroxy acids and derivatives (CHEMONTID:0000472): 0.9400939385112924, n_datos: 8</vt:lpstr>
      <vt:lpstr>Hydroxy acids and derivatives (CHEMONTID:0000472): 0.938777975194861, n_datos: 5</vt:lpstr>
      <vt:lpstr>Hydroxy acids and derivatives (CHEMONTID:0000472): 0.9368614373900588, n_datos: 5</vt:lpstr>
      <vt:lpstr>Keto acids and derivatives (CHEMONTID:0000389): 1.0, n_datos: 6</vt:lpstr>
      <vt:lpstr>Keto acids and derivatives (CHEMONTID:0000389): 0.9688586787507218, n_datos: 9</vt:lpstr>
      <vt:lpstr>Keto acids and derivatives (CHEMONTID:0000389): 0.9422034703971276, n_datos: 6</vt:lpstr>
      <vt:lpstr>Keto acids and derivatives (CHEMONTID:0000389): 0.8892316172946028, n_datos: 6</vt:lpstr>
      <vt:lpstr>Keto acids and derivatives (CHEMONTID:0000389): 0.8721935274596404, n_datos: 7</vt:lpstr>
      <vt:lpstr>Keto acids and derivatives (CHEMONTID:0000389): 0.866600211209917, n_datos: 5</vt:lpstr>
      <vt:lpstr>Keto acids and derivatives (CHEMONTID:0000389): 0.8450475765853162, n_datos: 5</vt:lpstr>
      <vt:lpstr>Keto acids and derivatives (CHEMONTID:0000389): 0.8269976580796256, n_datos: 5</vt:lpstr>
      <vt:lpstr>Keto acids and derivatives (CHEMONTID:0000389): 0.8128786345544088, n_datos: 5</vt:lpstr>
      <vt:lpstr>Phenylpropanoic acids (CHEMONTID:0002551): 1.0, n_datos: 5</vt:lpstr>
      <vt:lpstr>Phenylpropanoic acids (CHEMONTID:0002551): 0.7910693138870778, n_datos: 6</vt:lpstr>
      <vt:lpstr>Phenylpropanoic acids (CHEMONTID:0002551): 0.4643731928904837, n_datos: 5</vt:lpstr>
      <vt:lpstr>Phenylpropanoic acids (CHEMONTID:0002551): 0.4338728324147599, n_datos: 5</vt:lpstr>
      <vt:lpstr>Phenylpropanoic acids (CHEMONTID:0002551): 0.4137197210045074, n_datos: 6</vt:lpstr>
      <vt:lpstr>Phenylpropanoic acids (CHEMONTID:0002551): 0.3828753894689435, n_datos: 6</vt:lpstr>
      <vt:lpstr>Phenylpropanoic acids (CHEMONTID:0002551): 0.3819360037626351, n_datos: 7</vt:lpstr>
      <vt:lpstr>Phenylpropanoic acids (CHEMONTID:0002551): 0.3819265683381741, n_datos: 7</vt:lpstr>
      <vt:lpstr>Phenylpropanoic acids (CHEMONTID:0002551): 0.3810437675732604, n_datos: 5</vt:lpstr>
      <vt:lpstr>Phenylpropanoic acids (CHEMONTID:0002551): 0.3643335946874902, n_datos: 5</vt:lpstr>
      <vt:lpstr>Organic carbonic acids and derivatives (CHEMONTID:0000364): 1.0, n_datos: 9</vt:lpstr>
      <vt:lpstr>Organic carbonic acids and derivatives (CHEMONTID:0000364): 0.4330055609376316, n_datos: 7</vt:lpstr>
      <vt:lpstr>Organic carbonic acids and derivatives (CHEMONTID:0000364): 0.4103694981725754, n_datos: 5</vt:lpstr>
      <vt:lpstr>Carboxylic acids and derivatives (CHEMONTID:0000265): 1.0, n_datos: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2025-03-31T16:09:49Z</dcterms:modified>
  <cp:category/>
</cp:coreProperties>
</file>