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0.8697230190498244, n_datos: 5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0.2050518284496944, n_datos: 5</a:t>
            </a:r>
          </a:p>
        </p:txBody>
      </p:sp>
      <p:pic>
        <p:nvPicPr>
          <p:cNvPr id="3" name="Picture 2" descr="diff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0.0919969118766641, n_datos: 5</a:t>
            </a:r>
          </a:p>
        </p:txBody>
      </p:sp>
      <p:pic>
        <p:nvPicPr>
          <p:cNvPr id="3" name="Picture 2" descr="diff_grafica_Pyrimidine nucleosides _CHEMONTID_0000480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0.0002042321155764, n_datos: 5</a:t>
            </a:r>
          </a:p>
        </p:txBody>
      </p:sp>
      <p:pic>
        <p:nvPicPr>
          <p:cNvPr id="3" name="Picture 2" descr="diff_grafica_Pyrimidine nucleosides _CHEMONTID_0000480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6.734840445293037e-05, n_datos: 5</a:t>
            </a:r>
          </a:p>
        </p:txBody>
      </p:sp>
      <p:pic>
        <p:nvPicPr>
          <p:cNvPr id="3" name="Picture 2" descr="diff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6.734840445293037e-05, n_datos: 5</a:t>
            </a:r>
          </a:p>
        </p:txBody>
      </p:sp>
      <p:pic>
        <p:nvPicPr>
          <p:cNvPr id="3" name="Picture 2" descr="diff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2.428718789750421e-06, n_datos: 5</a:t>
            </a:r>
          </a:p>
        </p:txBody>
      </p:sp>
      <p:pic>
        <p:nvPicPr>
          <p:cNvPr id="3" name="Picture 2" descr="diff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2.2549858900716097e-06, n_datos: 5</a:t>
            </a:r>
          </a:p>
        </p:txBody>
      </p:sp>
      <p:pic>
        <p:nvPicPr>
          <p:cNvPr id="3" name="Picture 2" descr="diff_grafica_Pyrimidine nucleosides _CHEMONTID_0000480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2.222202417847512e-06, n_datos: 9</a:t>
            </a:r>
          </a:p>
        </p:txBody>
      </p:sp>
      <p:pic>
        <p:nvPicPr>
          <p:cNvPr id="3" name="Picture 2" descr="diff_grafica_Pyrimidine nucleosides _CHEMONTID_0000480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diff_grafica_Purine nucleosides _CHEMONTID_000047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0.6160791060691374, n_datos: 5</a:t>
            </a:r>
          </a:p>
        </p:txBody>
      </p:sp>
      <p:pic>
        <p:nvPicPr>
          <p:cNvPr id="3" name="Picture 2" descr="diff_grafica_Purine nucleosides _CHEMONTID_000047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0.8666576765731029, n_datos: 6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0.2366426905033247, n_datos: 6</a:t>
            </a:r>
          </a:p>
        </p:txBody>
      </p:sp>
      <p:pic>
        <p:nvPicPr>
          <p:cNvPr id="3" name="Picture 2" descr="diff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0.0278224479824858, n_datos: 5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0.0217136503362562, n_datos: 9</a:t>
            </a:r>
          </a:p>
        </p:txBody>
      </p:sp>
      <p:pic>
        <p:nvPicPr>
          <p:cNvPr id="3" name="Picture 2" descr="diff_grafica_Purine nucleosides _CHEMONTID_0000479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0.0188625414711686, n_datos: 9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0.0055654072234095, n_datos: 8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0.0044409387562756, n_datos: 5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0.0037834572957428, n_datos: 6</a:t>
            </a:r>
          </a:p>
        </p:txBody>
      </p:sp>
      <p:pic>
        <p:nvPicPr>
          <p:cNvPr id="3" name="Picture 2" descr="diff_grafica_Purine nucleosides _CHEMONTID_0000479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0.0032592188707025, n_datos: 7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5</a:t>
            </a:r>
          </a:p>
        </p:txBody>
      </p:sp>
      <p:pic>
        <p:nvPicPr>
          <p:cNvPr id="3" name="Picture 2" descr="diff_grafica_5_-deoxyribonucleosides _CHEMONTID_0004502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5</a:t>
            </a:r>
          </a:p>
        </p:txBody>
      </p:sp>
      <p:pic>
        <p:nvPicPr>
          <p:cNvPr id="3" name="Picture 2" descr="diff_grafica_Nucleoside and nucleotide analogues _CHEMONTID_000373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0.8587738941368561, n_datos: 5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0.9052111898260712, n_datos: 6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0.90225549544042, n_datos: 5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0.8936533028307712, n_datos: 5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0.503791137788722, n_datos: 5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0.4176136488749985, n_datos: 5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0.3614072699405323, n_datos: 6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0.3550232484632952, n_datos: 7</a:t>
            </a:r>
          </a:p>
        </p:txBody>
      </p:sp>
      <p:pic>
        <p:nvPicPr>
          <p:cNvPr id="3" name="Picture 2" descr="diff_grafica_Pyrimidine nucleotides _CHEMONTID_0001509_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0.3120325486056173, n_datos: 7</a:t>
            </a:r>
          </a:p>
        </p:txBody>
      </p:sp>
      <p:pic>
        <p:nvPicPr>
          <p:cNvPr id="3" name="Picture 2" descr="diff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0.1556655012413817, n_datos: 8</a:t>
            </a:r>
          </a:p>
        </p:txBody>
      </p:sp>
      <p:pic>
        <p:nvPicPr>
          <p:cNvPr id="3" name="Picture 2" descr="diff_grafica_Steroids and steroid derivatives _CHEMONTID_0000258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0.1276195590160012, n_datos: 6</a:t>
            </a:r>
          </a:p>
        </p:txBody>
      </p:sp>
      <p:pic>
        <p:nvPicPr>
          <p:cNvPr id="3" name="Picture 2" descr="diff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0.854249598435645, n_datos: 6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0.029767785796481, n_datos: 6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0.0274845450563771, n_datos: 5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0.0274508625443267, n_datos: 7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0.0269099424193348, n_datos: 5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0.0063794101852286, n_datos: 9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0.0018149002988218, n_datos: 8</a:t>
            </a:r>
          </a:p>
        </p:txBody>
      </p:sp>
      <p:pic>
        <p:nvPicPr>
          <p:cNvPr id="3" name="Picture 2" descr="diff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0.0018051691697359, n_datos: 8</a:t>
            </a:r>
          </a:p>
        </p:txBody>
      </p:sp>
      <p:pic>
        <p:nvPicPr>
          <p:cNvPr id="3" name="Picture 2" descr="diff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0.0018047078936993, n_datos: 7</a:t>
            </a:r>
          </a:p>
        </p:txBody>
      </p:sp>
      <p:pic>
        <p:nvPicPr>
          <p:cNvPr id="3" name="Picture 2" descr="diff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diff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0.3801977298491619, n_datos: 9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0.819501881371122, n_datos: 6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0.3648188929880633, n_datos: 5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0.3612019897864344, n_datos: 8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0.3600169541866031, n_datos: 5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0.3597694285442704, n_datos: 6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0.3594397614382057, n_datos: 8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0.3590177293321702, n_datos: 5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0.357421581266951, n_datos: 5</a:t>
            </a:r>
          </a:p>
        </p:txBody>
      </p:sp>
      <p:pic>
        <p:nvPicPr>
          <p:cNvPr id="3" name="Picture 2" descr="diff_grafica_Hydroxy acids and derivatives _CHEMONTID_0000472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0.0481134590143356, n_datos: 9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0.0459348706978048, n_datos: 6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0.8168844991170573, n_datos: 5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0.045332668056117, n_datos: 6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0.0427840089729552, n_datos: 7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0.0419642475359982, n_datos: 5</a:t>
            </a:r>
          </a:p>
        </p:txBody>
      </p:sp>
      <p:pic>
        <p:nvPicPr>
          <p:cNvPr id="3" name="Picture 2" descr="diff_grafica_Keto acids and derivatives _CHEMONTID_0000389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0.0416951337438629, n_datos: 5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0.0397897179269656, n_datos: 5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0.0391104028672626, n_datos: 5</a:t>
            </a:r>
          </a:p>
        </p:txBody>
      </p:sp>
      <p:pic>
        <p:nvPicPr>
          <p:cNvPr id="3" name="Picture 2" descr="diff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5</a:t>
            </a:r>
          </a:p>
        </p:txBody>
      </p:sp>
      <p:pic>
        <p:nvPicPr>
          <p:cNvPr id="3" name="Picture 2" descr="diff_grafica_Phenylpropanoic acids _CHEMONTID_0002551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0.1343998494346108, n_datos: 6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0.1255723720556455, n_datos: 5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0.1197396168909527, n_datos: 5</a:t>
            </a:r>
          </a:p>
        </p:txBody>
      </p:sp>
      <p:pic>
        <p:nvPicPr>
          <p:cNvPr id="3" name="Picture 2" descr="diff_grafica_Phenylpropanoic acids _CHEMONTID_0002551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0.8129488430946386, n_datos: 6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0.1108125866967945, n_datos: 6</a:t>
            </a:r>
          </a:p>
        </p:txBody>
      </p:sp>
      <p:pic>
        <p:nvPicPr>
          <p:cNvPr id="3" name="Picture 2" descr="diff_grafica_Phenylpropanoic acids _CHEMONTID_0002551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0.1105379769237323, n_datos: 6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0.1102824749014329, n_datos: 7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0.1054461821217085, n_datos: 7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0.1040449914179656, n_datos: 5</a:t>
            </a:r>
          </a:p>
        </p:txBody>
      </p:sp>
      <p:pic>
        <p:nvPicPr>
          <p:cNvPr id="3" name="Picture 2" descr="diff_grafica_Phenylpropanoic acids _CHEMONTID_0002551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0.1038788184490946, n_datos: 5</a:t>
            </a:r>
          </a:p>
        </p:txBody>
      </p:sp>
      <p:pic>
        <p:nvPicPr>
          <p:cNvPr id="3" name="Picture 2" descr="diff_grafica_Phenylpropanoic acids _CHEMONTID_0002551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9</a:t>
            </a:r>
          </a:p>
        </p:txBody>
      </p:sp>
      <p:pic>
        <p:nvPicPr>
          <p:cNvPr id="3" name="Picture 2" descr="diff_grafica_Organic carbonic acids and derivatives _CHEMONTID_0000364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2.654243128440217e-05, n_datos: 7</a:t>
            </a:r>
          </a:p>
        </p:txBody>
      </p:sp>
      <p:pic>
        <p:nvPicPr>
          <p:cNvPr id="3" name="Picture 2" descr="diff_grafica_Organic carbonic acids and derivatives _CHEMONTID_0000364_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2.515488296010373e-05, n_datos: 5</a:t>
            </a:r>
          </a:p>
        </p:txBody>
      </p:sp>
      <p:pic>
        <p:nvPicPr>
          <p:cNvPr id="3" name="Picture 2" descr="diff_grafica_Organic carbonic acids and derivatives _CHEMONTID_0000364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diff_grafica_Carboxylic acids and derivatives _CHEMONTID_0000265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5</a:t>
            </a:r>
          </a:p>
        </p:txBody>
      </p:sp>
      <p:pic>
        <p:nvPicPr>
          <p:cNvPr id="3" name="Picture 2" descr="diff_grafica_Pyrimidine nucleosides _CHEMONTID_0000480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0.3034251997722735, n_datos: 5</a:t>
            </a:r>
          </a:p>
        </p:txBody>
      </p:sp>
      <p:pic>
        <p:nvPicPr>
          <p:cNvPr id="3" name="Picture 2" descr="diff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