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6.pn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7.pn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5.png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png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9.png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1.pn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4.pn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6.pn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3.pn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7.pn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9.pn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8.pn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1.pn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0.pn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3.png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4.png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5.png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2.png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6.png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7.png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9.png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0.png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2.png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3.png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2.png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4.png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1.png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1.0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0.3346492607882939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0.6507612745366695</a:t>
            </a:r>
          </a:p>
        </p:txBody>
      </p:sp>
      <p:pic>
        <p:nvPicPr>
          <p:cNvPr id="3" name="Picture 2" descr="alpha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0.6129870410158126</a:t>
            </a:r>
          </a:p>
        </p:txBody>
      </p:sp>
      <p:pic>
        <p:nvPicPr>
          <p:cNvPr id="3" name="Picture 2" descr="alpha_grafica_Pyrimidine nucleotides _CHEMONTID_0001509_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0.5178923594046082</a:t>
            </a:r>
          </a:p>
        </p:txBody>
      </p:sp>
      <p:pic>
        <p:nvPicPr>
          <p:cNvPr id="3" name="Picture 2" descr="alpha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0.3368603561075373</a:t>
            </a:r>
          </a:p>
        </p:txBody>
      </p:sp>
      <p:pic>
        <p:nvPicPr>
          <p:cNvPr id="3" name="Picture 2" descr="alpha_grafica_Pyrimidine nucleotides _CHEMONTID_0001509__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0.2953713169025804</a:t>
            </a:r>
          </a:p>
        </p:txBody>
      </p:sp>
      <p:pic>
        <p:nvPicPr>
          <p:cNvPr id="3" name="Picture 2" descr="alpha_grafica_Pyrimidine nucleotides _CHEMONTID_0001509_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0.2278468811087084</a:t>
            </a:r>
          </a:p>
        </p:txBody>
      </p:sp>
      <p:pic>
        <p:nvPicPr>
          <p:cNvPr id="3" name="Picture 2" descr="alpha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0.1976104894165163</a:t>
            </a:r>
          </a:p>
        </p:txBody>
      </p:sp>
      <p:pic>
        <p:nvPicPr>
          <p:cNvPr id="3" name="Picture 2" descr="alpha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0.1300518953044362</a:t>
            </a:r>
          </a:p>
        </p:txBody>
      </p:sp>
      <p:pic>
        <p:nvPicPr>
          <p:cNvPr id="3" name="Picture 2" descr="alpha_grafica_Pyrimidine nucleotides _CHEMONTID_0001509__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0.1183149403399146</a:t>
            </a:r>
          </a:p>
        </p:txBody>
      </p:sp>
      <p:pic>
        <p:nvPicPr>
          <p:cNvPr id="3" name="Picture 2" descr="alpha_grafica_Pyrimidine nucleotides _CHEMONTID_0001509__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</a:t>
            </a:r>
          </a:p>
        </p:txBody>
      </p:sp>
      <p:pic>
        <p:nvPicPr>
          <p:cNvPr id="3" name="Picture 2" descr="alpha_grafica_Pyrrolopyrimidine nucleosides and nucleotides _CHEMONTID_0002306_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1.0</a:t>
            </a:r>
          </a:p>
        </p:txBody>
      </p:sp>
      <p:pic>
        <p:nvPicPr>
          <p:cNvPr id="3" name="Picture 2" descr="alpha_grafica_Flavin nucleotides _CHEMONTID_0001329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0.3766398669809825</a:t>
            </a:r>
          </a:p>
        </p:txBody>
      </p:sp>
      <p:pic>
        <p:nvPicPr>
          <p:cNvPr id="3" name="Picture 2" descr="alpha_grafica_Pyrrolopyrimidine nucleosides and nucleotides _CHEMONTID_0002306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1.0</a:t>
            </a:r>
          </a:p>
        </p:txBody>
      </p:sp>
      <p:pic>
        <p:nvPicPr>
          <p:cNvPr id="3" name="Picture 2" descr="alpha_grafica_Steroids and steroid derivatives _CHEMONTID_0000258_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0.5934764975355507</a:t>
            </a:r>
          </a:p>
        </p:txBody>
      </p:sp>
      <p:pic>
        <p:nvPicPr>
          <p:cNvPr id="3" name="Picture 2" descr="alpha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0.4823586695212872</a:t>
            </a:r>
          </a:p>
        </p:txBody>
      </p:sp>
      <p:pic>
        <p:nvPicPr>
          <p:cNvPr id="3" name="Picture 2" descr="alpha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0.4205369813216622</a:t>
            </a:r>
          </a:p>
        </p:txBody>
      </p:sp>
      <p:pic>
        <p:nvPicPr>
          <p:cNvPr id="3" name="Picture 2" descr="alpha_grafica_Steroids and steroid derivatives _CHEMONTID_0000258_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Merck Supelco Ascentis Express C18</a:t>
            </a:r>
            <a:br/>
            <a:r>
              <a:t>    USP Code: column.usp.code_L1  |  Longitud: 150.0 mm</a:t>
            </a:r>
            <a:br/>
            <a:r>
              <a:t>    Tamaño Partícula: 2.7 µm  |  Temp: 55.0°C</a:t>
            </a:r>
            <a:br/>
            <a:r>
              <a:t>    Flujo: 0.26 mL/min  |  T0: 1.2721153846153843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0.1965073275242254</a:t>
            </a:r>
          </a:p>
        </p:txBody>
      </p:sp>
      <p:pic>
        <p:nvPicPr>
          <p:cNvPr id="3" name="Picture 2" descr="alpha_grafica_Steroids and steroid derivatives _CHEMONTID_0000258_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0.1624656421572006</a:t>
            </a:r>
          </a:p>
        </p:txBody>
      </p:sp>
      <p:pic>
        <p:nvPicPr>
          <p:cNvPr id="3" name="Picture 2" descr="alpha_grafica_Steroids and steroid derivatives _CHEMONTID_0000258__1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0.1551504270656016</a:t>
            </a:r>
          </a:p>
        </p:txBody>
      </p:sp>
      <p:pic>
        <p:nvPicPr>
          <p:cNvPr id="3" name="Picture 2" descr="alpha_grafica_Steroids and steroid derivatives _CHEMONTID_0000258_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0.1550088837385297</a:t>
            </a:r>
          </a:p>
        </p:txBody>
      </p:sp>
      <p:pic>
        <p:nvPicPr>
          <p:cNvPr id="3" name="Picture 2" descr="alpha_grafica_Steroids and steroid derivatives _CHEMONTID_0000258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0.1365367260826629</a:t>
            </a:r>
          </a:p>
        </p:txBody>
      </p:sp>
      <p:pic>
        <p:nvPicPr>
          <p:cNvPr id="3" name="Picture 2" descr="alpha_grafica_Steroids and steroid derivatives _CHEMONTID_0000258__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0.1346858854846958</a:t>
            </a:r>
          </a:p>
        </p:txBody>
      </p:sp>
      <p:pic>
        <p:nvPicPr>
          <p:cNvPr id="3" name="Picture 2" descr="alpha_grafica_Steroids and steroid derivatives _CHEMONTID_0000258_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1.0</a:t>
            </a:r>
          </a:p>
        </p:txBody>
      </p:sp>
      <p:pic>
        <p:nvPicPr>
          <p:cNvPr id="3" name="Picture 2" descr="alpha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0.9035400463789628</a:t>
            </a:r>
          </a:p>
        </p:txBody>
      </p:sp>
      <p:pic>
        <p:nvPicPr>
          <p:cNvPr id="3" name="Picture 2" descr="alpha_grafica_Fatty Acyls _CHEMONTID_0003909__1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0.6928600975316993</a:t>
            </a:r>
          </a:p>
        </p:txBody>
      </p:sp>
      <p:pic>
        <p:nvPicPr>
          <p:cNvPr id="3" name="Picture 2" descr="alpha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0.5959534378411381</a:t>
            </a:r>
          </a:p>
        </p:txBody>
      </p:sp>
      <p:pic>
        <p:nvPicPr>
          <p:cNvPr id="3" name="Picture 2" descr="alpha_grafica_Fatty Acyls _CHEMONTID_0003909__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0.5541903902123728</a:t>
            </a:r>
          </a:p>
        </p:txBody>
      </p:sp>
      <p:pic>
        <p:nvPicPr>
          <p:cNvPr id="3" name="Picture 2" descr="alpha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0.4711646852458064</a:t>
            </a:r>
          </a:p>
        </p:txBody>
      </p:sp>
      <p:pic>
        <p:nvPicPr>
          <p:cNvPr id="3" name="Picture 2" descr="alpha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0.4637324298154223</a:t>
            </a:r>
          </a:p>
        </p:txBody>
      </p:sp>
      <p:pic>
        <p:nvPicPr>
          <p:cNvPr id="3" name="Picture 2" descr="alpha_grafica_Fatty Acyls _CHEMONTID_0003909__1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0.4009189800303421</a:t>
            </a:r>
          </a:p>
        </p:txBody>
      </p:sp>
      <p:pic>
        <p:nvPicPr>
          <p:cNvPr id="3" name="Picture 2" descr="alpha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0.3757694874135396</a:t>
            </a:r>
          </a:p>
        </p:txBody>
      </p:sp>
      <p:pic>
        <p:nvPicPr>
          <p:cNvPr id="3" name="Picture 2" descr="alpha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0.3746656645565284</a:t>
            </a:r>
          </a:p>
        </p:txBody>
      </p:sp>
      <p:pic>
        <p:nvPicPr>
          <p:cNvPr id="3" name="Picture 2" descr="alpha_grafica_Fatty Acyls _CHEMONTID_0003909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</a:t>
            </a:r>
          </a:p>
        </p:txBody>
      </p:sp>
      <p:pic>
        <p:nvPicPr>
          <p:cNvPr id="3" name="Picture 2" descr="alpha_grafica_Hydroxy acids and derivatives _CHEMONTID_0000472__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0.9491729629972044</a:t>
            </a:r>
          </a:p>
        </p:txBody>
      </p:sp>
      <p:pic>
        <p:nvPicPr>
          <p:cNvPr id="3" name="Picture 2" descr="alpha_grafica_Hydroxy acids and derivatives _CHEMONTID_0000472__1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0.8041358997369904</a:t>
            </a:r>
          </a:p>
        </p:txBody>
      </p:sp>
      <p:pic>
        <p:nvPicPr>
          <p:cNvPr id="3" name="Picture 2" descr="alpha_grafica_Hydroxy acids and derivatives _CHEMONTID_0000472__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0.7608508030426142</a:t>
            </a:r>
          </a:p>
        </p:txBody>
      </p:sp>
      <p:pic>
        <p:nvPicPr>
          <p:cNvPr id="3" name="Picture 2" descr="alpha_grafica_Hydroxy acids and derivatives _CHEMONTID_0000472__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0.6752428157533557</a:t>
            </a:r>
          </a:p>
        </p:txBody>
      </p:sp>
      <p:pic>
        <p:nvPicPr>
          <p:cNvPr id="3" name="Picture 2" descr="alpha_grafica_Hydroxy acids and derivatives _CHEMONTID_0000472__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0.6525290278375189</a:t>
            </a:r>
          </a:p>
        </p:txBody>
      </p:sp>
      <p:pic>
        <p:nvPicPr>
          <p:cNvPr id="3" name="Picture 2" descr="alpha_grafica_Hydroxy acids and derivatives _CHEMONTID_0000472__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0.643957806125093</a:t>
            </a:r>
          </a:p>
        </p:txBody>
      </p:sp>
      <p:pic>
        <p:nvPicPr>
          <p:cNvPr id="3" name="Picture 2" descr="alpha_grafica_Hydroxy acids and derivatives _CHEMONTID_0000472__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0.4864238391080094</a:t>
            </a:r>
          </a:p>
        </p:txBody>
      </p:sp>
      <p:pic>
        <p:nvPicPr>
          <p:cNvPr id="3" name="Picture 2" descr="alpha_grafica_Hydroxy acids and derivatives _CHEMONTID_0000472__1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0.4031982619002756</a:t>
            </a:r>
          </a:p>
        </p:txBody>
      </p:sp>
      <p:pic>
        <p:nvPicPr>
          <p:cNvPr id="3" name="Picture 2" descr="alpha_grafica_Hydroxy acids and derivatives _CHEMONTID_0000472__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0.3952558007377429</a:t>
            </a:r>
          </a:p>
        </p:txBody>
      </p:sp>
      <p:pic>
        <p:nvPicPr>
          <p:cNvPr id="3" name="Picture 2" descr="alpha_grafica_Hydroxy acids and derivatives _CHEMONTID_0000472__1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</a:t>
            </a:r>
          </a:p>
        </p:txBody>
      </p:sp>
      <p:pic>
        <p:nvPicPr>
          <p:cNvPr id="3" name="Picture 2" descr="alpha_grafica_Keto acids and derivatives _CHEMONTID_0000389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0.1560140756961097</a:t>
            </a:r>
          </a:p>
        </p:txBody>
      </p:sp>
      <p:pic>
        <p:nvPicPr>
          <p:cNvPr id="3" name="Picture 2" descr="alpha_grafica_Keto acids and derivatives _CHEMONTID_0000389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0.1426370548872029</a:t>
            </a:r>
          </a:p>
        </p:txBody>
      </p:sp>
      <p:pic>
        <p:nvPicPr>
          <p:cNvPr id="3" name="Picture 2" descr="alpha_grafica_Keto acids and derivatives _CHEMONTID_0000389__1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0.1383896996680574</a:t>
            </a:r>
          </a:p>
        </p:txBody>
      </p:sp>
      <p:pic>
        <p:nvPicPr>
          <p:cNvPr id="3" name="Picture 2" descr="alpha_grafica_Keto acids and derivatives _CHEMONTID_0000389__1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0.1055918745494751</a:t>
            </a:r>
          </a:p>
        </p:txBody>
      </p:sp>
      <p:pic>
        <p:nvPicPr>
          <p:cNvPr id="3" name="Picture 2" descr="alpha_grafica_Keto acids and derivatives _CHEMONTID_0000389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0.0900871544436415</a:t>
            </a:r>
          </a:p>
        </p:txBody>
      </p:sp>
      <p:pic>
        <p:nvPicPr>
          <p:cNvPr id="3" name="Picture 2" descr="alpha_grafica_Keto acids and derivatives _CHEMONTID_0000389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0.0882346085941494</a:t>
            </a:r>
          </a:p>
        </p:txBody>
      </p:sp>
      <p:pic>
        <p:nvPicPr>
          <p:cNvPr id="3" name="Picture 2" descr="alpha_grafica_Keto acids and derivatives _CHEMONTID_0000389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0.0845824801537222</a:t>
            </a:r>
          </a:p>
        </p:txBody>
      </p:sp>
      <p:pic>
        <p:nvPicPr>
          <p:cNvPr id="3" name="Picture 2" descr="alpha_grafica_Keto acids and derivatives _CHEMONTID_0000389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0.0819166442685644</a:t>
            </a:r>
          </a:p>
        </p:txBody>
      </p:sp>
      <p:pic>
        <p:nvPicPr>
          <p:cNvPr id="3" name="Picture 2" descr="alpha_grafica_Keto acids and derivatives _CHEMONTID_0000389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0.35 mL/min  |  T0: 0.63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0.0781987665518135</a:t>
            </a:r>
          </a:p>
        </p:txBody>
      </p:sp>
      <p:pic>
        <p:nvPicPr>
          <p:cNvPr id="3" name="Picture 2" descr="alpha_grafica_Keto acids and derivatives _CHEMONTID_0000389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</a:t>
            </a:r>
          </a:p>
        </p:txBody>
      </p:sp>
      <p:pic>
        <p:nvPicPr>
          <p:cNvPr id="3" name="Picture 2" descr="alpha_grafica_Phenylpropanoic acids _CHEMONTID_0002551__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0.504872420901041</a:t>
            </a:r>
          </a:p>
        </p:txBody>
      </p:sp>
      <p:pic>
        <p:nvPicPr>
          <p:cNvPr id="3" name="Picture 2" descr="alpha_grafica_Phenylpropanoic acids _CHEMONTID_0002551_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0.4704295779853569</a:t>
            </a:r>
          </a:p>
        </p:txBody>
      </p:sp>
      <p:pic>
        <p:nvPicPr>
          <p:cNvPr id="3" name="Picture 2" descr="alpha_grafica_Phenylpropanoic acids _CHEMONTID_0002551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0.2879372654965771</a:t>
            </a:r>
          </a:p>
        </p:txBody>
      </p:sp>
      <p:pic>
        <p:nvPicPr>
          <p:cNvPr id="3" name="Picture 2" descr="alpha_grafica_Phenylpropanoic acids _CHEMONTID_0002551_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0.2324011083116829</a:t>
            </a:r>
          </a:p>
        </p:txBody>
      </p:sp>
      <p:pic>
        <p:nvPicPr>
          <p:cNvPr id="3" name="Picture 2" descr="alpha_grafica_Phenylpropanoic acids _CHEMONTID_0002551__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0.2223677685138008</a:t>
            </a:r>
          </a:p>
        </p:txBody>
      </p:sp>
      <p:pic>
        <p:nvPicPr>
          <p:cNvPr id="3" name="Picture 2" descr="alpha_grafica_Phenylpropanoic acids _CHEMONTID_0002551__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0.2060994276089537</a:t>
            </a:r>
          </a:p>
        </p:txBody>
      </p:sp>
      <p:pic>
        <p:nvPicPr>
          <p:cNvPr id="3" name="Picture 2" descr="alpha_grafica_Phenylpropanoic acids _CHEMONTID_0002551__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0.2036234389205811</a:t>
            </a:r>
          </a:p>
        </p:txBody>
      </p:sp>
      <p:pic>
        <p:nvPicPr>
          <p:cNvPr id="3" name="Picture 2" descr="alpha_grafica_Phenylpropanoic acids _CHEMONTID_0002551__1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0.2008208731367535</a:t>
            </a:r>
          </a:p>
        </p:txBody>
      </p:sp>
      <p:pic>
        <p:nvPicPr>
          <p:cNvPr id="3" name="Picture 2" descr="alpha_grafica_Phenylpropanoic acids _CHEMONTID_0002551__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0.1996962287984402</a:t>
            </a:r>
          </a:p>
        </p:txBody>
      </p:sp>
      <p:pic>
        <p:nvPicPr>
          <p:cNvPr id="3" name="Picture 2" descr="alpha_grafica_Phenylpropanoic acids _CHEMONTID_0002551__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</a:t>
            </a:r>
          </a:p>
        </p:txBody>
      </p:sp>
      <p:pic>
        <p:nvPicPr>
          <p:cNvPr id="3" name="Picture 2" descr="alpha_grafica_Organic carbonic acids and derivatives _CHEMONTID_0000364__1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0.2121046916204926</a:t>
            </a:r>
          </a:p>
        </p:txBody>
      </p:sp>
      <p:pic>
        <p:nvPicPr>
          <p:cNvPr id="3" name="Picture 2" descr="alpha_grafica_Organic carbonic acids and derivatives _CHEMONTID_0000364__1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0.2067866048839506</a:t>
            </a:r>
          </a:p>
        </p:txBody>
      </p:sp>
      <p:pic>
        <p:nvPicPr>
          <p:cNvPr id="3" name="Picture 2" descr="alpha_grafica_Organic carbonic acids and derivatives _CHEMONTID_0000364__1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Synergi Polar-RP</a:t>
            </a:r>
            <a:br/>
            <a:r>
              <a:t>    USP Code: column.usp.code_L11  |  Longitud: 100.0 mm</a:t>
            </a:r>
            <a:br/>
            <a:r>
              <a:t>    Tamaño Partícula: 100.0 µm  |  Temp: 40.0°C</a:t>
            </a:r>
            <a:br/>
            <a:r>
              <a:t>    Flujo: 0.4 mL/min  |  T0: 0.125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0.1816660959976511</a:t>
            </a:r>
          </a:p>
        </p:txBody>
      </p:sp>
      <p:pic>
        <p:nvPicPr>
          <p:cNvPr id="3" name="Picture 2" descr="alpha_grafica_Organic carbonic acids and derivatives _CHEMONTID_0000364__1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0.1030832424327982</a:t>
            </a:r>
          </a:p>
        </p:txBody>
      </p:sp>
      <p:pic>
        <p:nvPicPr>
          <p:cNvPr id="3" name="Picture 2" descr="alpha_grafica_Organic carbonic acids and derivatives _CHEMONTID_0000364__1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0.095637196109026</a:t>
            </a:r>
          </a:p>
        </p:txBody>
      </p:sp>
      <p:pic>
        <p:nvPicPr>
          <p:cNvPr id="3" name="Picture 2" descr="alpha_grafica_Organic carbonic acids and derivatives _CHEMONTID_0000364__1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0.089986663308033</a:t>
            </a:r>
          </a:p>
        </p:txBody>
      </p:sp>
      <p:pic>
        <p:nvPicPr>
          <p:cNvPr id="3" name="Picture 2" descr="alpha_grafica_Organic carbonic acids and derivatives _CHEMONTID_0000364__1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0.0700807739124623</a:t>
            </a:r>
          </a:p>
        </p:txBody>
      </p:sp>
      <p:pic>
        <p:nvPicPr>
          <p:cNvPr id="3" name="Picture 2" descr="alpha_grafica_Organic carbonic acids and derivatives _CHEMONTID_0000364__1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0.0696329302341354</a:t>
            </a:r>
          </a:p>
        </p:txBody>
      </p:sp>
      <p:pic>
        <p:nvPicPr>
          <p:cNvPr id="3" name="Picture 2" descr="alpha_grafica_Organic carbonic acids and derivatives _CHEMONTID_0000364__1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0.0661142903383451</a:t>
            </a:r>
          </a:p>
        </p:txBody>
      </p:sp>
      <p:pic>
        <p:nvPicPr>
          <p:cNvPr id="3" name="Picture 2" descr="alpha_grafica_Organic carbonic acids and derivatives _CHEMONTID_0000364__1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</a:t>
            </a:r>
          </a:p>
        </p:txBody>
      </p:sp>
      <p:pic>
        <p:nvPicPr>
          <p:cNvPr id="3" name="Picture 2" descr="alpha_grafica_Carboxylic acids and derivatives _CHEMONTID_0000265__1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0.5062141921540528</a:t>
            </a:r>
          </a:p>
        </p:txBody>
      </p:sp>
      <p:pic>
        <p:nvPicPr>
          <p:cNvPr id="3" name="Picture 2" descr="alpha_grafica_Carboxylic acids and derivatives _CHEMONTID_0000265__1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0.4058031135847927</a:t>
            </a:r>
          </a:p>
        </p:txBody>
      </p:sp>
      <p:pic>
        <p:nvPicPr>
          <p:cNvPr id="3" name="Picture 2" descr="alpha_grafica_Carboxylic acids and derivatives _CHEMONTID_0000265__1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0.3252761587761189</a:t>
            </a:r>
          </a:p>
        </p:txBody>
      </p:sp>
      <p:pic>
        <p:nvPicPr>
          <p:cNvPr id="3" name="Picture 2" descr="alpha_grafica_Carboxylic acids and derivatives _CHEMONTID_0000265__1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0.240294705657567</a:t>
            </a:r>
          </a:p>
        </p:txBody>
      </p:sp>
      <p:pic>
        <p:nvPicPr>
          <p:cNvPr id="3" name="Picture 2" descr="alpha_grafica_Carboxylic acids and derivatives _CHEMONTID_0000265__1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0.2335468753869193</a:t>
            </a:r>
          </a:p>
        </p:txBody>
      </p:sp>
      <p:pic>
        <p:nvPicPr>
          <p:cNvPr id="3" name="Picture 2" descr="alpha_grafica_Carboxylic acids and derivatives _CHEMONTID_0000265__1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0.2206475450390659</a:t>
            </a:r>
          </a:p>
        </p:txBody>
      </p:sp>
      <p:pic>
        <p:nvPicPr>
          <p:cNvPr id="3" name="Picture 2" descr="alpha_grafica_Carboxylic acids and derivatives _CHEMONTID_0000265__1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9.0  |  pH2: 0.0  |  Columna: Thermo Scientific Accucore C18</a:t>
            </a:r>
            <a:br/>
            <a:r>
              <a:t>    USP Code: column.usp.code_L1  |  Longitud: 100.0 mm</a:t>
            </a:r>
            <a:br/>
            <a:r>
              <a:t>    Tamaño Partícula: 2.6 µm  |  Temp: 36.36363636363637°C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0.2159203743064973</a:t>
            </a:r>
          </a:p>
        </p:txBody>
      </p:sp>
      <p:pic>
        <p:nvPicPr>
          <p:cNvPr id="3" name="Picture 2" descr="alpha_grafica_Carboxylic acids and derivatives _CHEMONTID_0000265__1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0.2096048858589238</a:t>
            </a:r>
          </a:p>
        </p:txBody>
      </p:sp>
      <p:pic>
        <p:nvPicPr>
          <p:cNvPr id="3" name="Picture 2" descr="alpha_grafica_Carboxylic acids and derivatives _CHEMONTID_0000265__1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0.1936461279178807</a:t>
            </a:r>
          </a:p>
        </p:txBody>
      </p:sp>
      <p:pic>
        <p:nvPicPr>
          <p:cNvPr id="3" name="Picture 2" descr="alpha_grafica_Carboxylic acids and derivatives _CHEMONTID_0000265__1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0.6982446428827067</a:t>
            </a:r>
          </a:p>
        </p:txBody>
      </p:sp>
      <p:pic>
        <p:nvPicPr>
          <p:cNvPr id="3" name="Picture 2" descr="alpha_grafica_Purine nucleotides _CHEMONTID_0001506_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</a:t>
            </a:r>
          </a:p>
        </p:txBody>
      </p:sp>
      <p:pic>
        <p:nvPicPr>
          <p:cNvPr id="3" name="Picture 2" descr="alpha_grafica_Flavin nucleotides _CHEMONTID_000132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1.0</a:t>
            </a:r>
          </a:p>
        </p:txBody>
      </p:sp>
      <p:pic>
        <p:nvPicPr>
          <p:cNvPr id="3" name="Picture 2" descr="alpha_grafica__5_-_5__-dinucleotides _CHEMONTID_0003468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0.696274017371446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0.5343498481167965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39.0°C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0.2646964747940784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0.1868016370572975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39.0°C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0.1586085988668641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0.1565267152759774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42.5°C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0.1449615211537079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37.5°C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0.1128510149861641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0.6321553579796038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7.0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0.1088946308054855</a:t>
            </a:r>
          </a:p>
        </p:txBody>
      </p:sp>
      <p:pic>
        <p:nvPicPr>
          <p:cNvPr id="3" name="Picture 2" descr="alpha_grafica__5_-_5__-dinucleotides _CHEMONTID_0003468_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F5 (PFP)</a:t>
            </a:r>
            <a:br/>
            <a:r>
              <a:t>    USP Code: column.usp.code_L43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Phenyl-Hexyl</a:t>
            </a:r>
            <a:br/>
            <a:r>
              <a:t>    USP Code: column.usp.code_L11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0.5738737317826021</a:t>
            </a:r>
          </a:p>
        </p:txBody>
      </p:sp>
      <p:pic>
        <p:nvPicPr>
          <p:cNvPr id="3" name="Picture 2" descr="alpha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</a:t>
            </a:r>
          </a:p>
        </p:txBody>
      </p:sp>
      <p:pic>
        <p:nvPicPr>
          <p:cNvPr id="3" name="Picture 2" descr="alpha_grafica_Pyridine nucleotides _CHEMONTID_0001297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</a:t>
            </a:r>
          </a:p>
        </p:txBody>
      </p:sp>
      <p:pic>
        <p:nvPicPr>
          <p:cNvPr id="3" name="Picture 2" descr="alpha_grafica_Pyrimidine nucleosides _CHEMONTID_0000480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0.9843209736424146</a:t>
            </a:r>
          </a:p>
        </p:txBody>
      </p:sp>
      <p:pic>
        <p:nvPicPr>
          <p:cNvPr id="3" name="Picture 2" descr="alpha_grafica_Pyrimidine nucleosides _CHEMONTID_0000480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0.5486971420778289</a:t>
            </a:r>
          </a:p>
        </p:txBody>
      </p:sp>
      <p:pic>
        <p:nvPicPr>
          <p:cNvPr id="3" name="Picture 2" descr="alpha_grafica_Pyrimidine nucleosides _CHEMONTID_0000480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0.5440826892789111</a:t>
            </a:r>
          </a:p>
        </p:txBody>
      </p:sp>
      <p:pic>
        <p:nvPicPr>
          <p:cNvPr id="3" name="Picture 2" descr="alpha_grafica_Pyrimidine nucleosides _CHEMONTID_0000480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0.5037109443982856</a:t>
            </a:r>
          </a:p>
        </p:txBody>
      </p:sp>
      <p:pic>
        <p:nvPicPr>
          <p:cNvPr id="3" name="Picture 2" descr="alpha_grafica_Pyrimidine nucleosides _CHEMONTID_0000480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0.4238002361564837</a:t>
            </a:r>
          </a:p>
        </p:txBody>
      </p:sp>
      <p:pic>
        <p:nvPicPr>
          <p:cNvPr id="3" name="Picture 2" descr="alpha_grafica_Pyrimidine nucleosides _CHEMONTID_0000480__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0.3988122547461282</a:t>
            </a:r>
          </a:p>
        </p:txBody>
      </p:sp>
      <p:pic>
        <p:nvPicPr>
          <p:cNvPr id="3" name="Picture 2" descr="alpha_grafica_Pyrimidine nucleosides _CHEMONTID_0000480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0.3875566253998554</a:t>
            </a:r>
          </a:p>
        </p:txBody>
      </p:sp>
      <p:pic>
        <p:nvPicPr>
          <p:cNvPr id="3" name="Picture 2" descr="alpha_grafica_Pyrimidine nucleosides _CHEMONTID_0000480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0.3516784095173763</a:t>
            </a:r>
          </a:p>
        </p:txBody>
      </p:sp>
      <p:pic>
        <p:nvPicPr>
          <p:cNvPr id="3" name="Picture 2" descr="alpha_grafica_Pyrimidine nucleosides _CHEMONTID_0000480_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0.4827516396349261</a:t>
            </a:r>
          </a:p>
        </p:txBody>
      </p:sp>
      <p:pic>
        <p:nvPicPr>
          <p:cNvPr id="3" name="Picture 2" descr="alpha_grafica_Purine nucleotides _CHEMONTID_0001506_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0.3153609090036707</a:t>
            </a:r>
          </a:p>
        </p:txBody>
      </p:sp>
      <p:pic>
        <p:nvPicPr>
          <p:cNvPr id="3" name="Picture 2" descr="alpha_grafica_Pyrimidine nucleosides _CHEMONTID_0000480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</a:t>
            </a:r>
          </a:p>
        </p:txBody>
      </p:sp>
      <p:pic>
        <p:nvPicPr>
          <p:cNvPr id="3" name="Picture 2" descr="alpha_grafica_Pyrrolopyrimidine nucleosides and nucleotides _CHEMONTID_0002306_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0.3766398669809825</a:t>
            </a:r>
          </a:p>
        </p:txBody>
      </p:sp>
      <p:pic>
        <p:nvPicPr>
          <p:cNvPr id="3" name="Picture 2" descr="alpha_grafica_Pyrrolopyrimidine nucleosides and nucleotides _CHEMONTID_0002306_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</a:t>
            </a:r>
          </a:p>
        </p:txBody>
      </p:sp>
      <p:pic>
        <p:nvPicPr>
          <p:cNvPr id="3" name="Picture 2" descr="alpha_grafica_Purine nucleosides _CHEMONTID_0000479_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0.5494866372437485</a:t>
            </a:r>
          </a:p>
        </p:txBody>
      </p:sp>
      <p:pic>
        <p:nvPicPr>
          <p:cNvPr id="3" name="Picture 2" descr="alpha_grafica_Purine nucleosides _CHEMONTID_0000479__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0.2565729633042244</a:t>
            </a:r>
          </a:p>
        </p:txBody>
      </p:sp>
      <p:pic>
        <p:nvPicPr>
          <p:cNvPr id="3" name="Picture 2" descr="alpha_grafica_Purine nucleosides _CHEMONTID_0000479__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0.2502608608746281</a:t>
            </a:r>
          </a:p>
        </p:txBody>
      </p:sp>
      <p:pic>
        <p:nvPicPr>
          <p:cNvPr id="3" name="Picture 2" descr="alpha_grafica_Purine nucleosides _CHEMONTID_0000479__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0.2277821278620701</a:t>
            </a:r>
          </a:p>
        </p:txBody>
      </p:sp>
      <p:pic>
        <p:nvPicPr>
          <p:cNvPr id="3" name="Picture 2" descr="alpha_grafica_Purine nucleosides _CHEMONTID_000047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0.1272030078673805</a:t>
            </a:r>
          </a:p>
        </p:txBody>
      </p:sp>
      <p:pic>
        <p:nvPicPr>
          <p:cNvPr id="3" name="Picture 2" descr="alpha_grafica_Purine nucleosides _CHEMONTID_000047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0.1043589152644537</a:t>
            </a:r>
          </a:p>
        </p:txBody>
      </p:sp>
      <p:pic>
        <p:nvPicPr>
          <p:cNvPr id="3" name="Picture 2" descr="alpha_grafica_Purine nucleosides _CHEMONTID_000047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0.4521458869990167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0.0949928391986888</a:t>
            </a:r>
          </a:p>
        </p:txBody>
      </p:sp>
      <p:pic>
        <p:nvPicPr>
          <p:cNvPr id="3" name="Picture 2" descr="alpha_grafica_Purine nucleosides _CHEMONTID_0000479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0.079119402956408</a:t>
            </a:r>
          </a:p>
        </p:txBody>
      </p:sp>
      <p:pic>
        <p:nvPicPr>
          <p:cNvPr id="3" name="Picture 2" descr="alpha_grafica_Purine nucleosides _CHEMONTID_0000479__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0.0769262951561736</a:t>
            </a:r>
          </a:p>
        </p:txBody>
      </p:sp>
      <p:pic>
        <p:nvPicPr>
          <p:cNvPr id="3" name="Picture 2" descr="alpha_grafica_Purine nucleosides _CHEMONTID_0000479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</a:t>
            </a:r>
          </a:p>
        </p:txBody>
      </p:sp>
      <p:pic>
        <p:nvPicPr>
          <p:cNvPr id="3" name="Picture 2" descr="alpha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</a:t>
            </a:r>
          </a:p>
        </p:txBody>
      </p:sp>
      <p:pic>
        <p:nvPicPr>
          <p:cNvPr id="3" name="Picture 2" descr="alpha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0.9530984520937156</a:t>
            </a:r>
          </a:p>
        </p:txBody>
      </p:sp>
      <p:pic>
        <p:nvPicPr>
          <p:cNvPr id="3" name="Picture 2" descr="alpha_grafica_Ribonucleoside 3_-phosphates _CHEMONTID_0004404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0.4 mL/min  |  T0: 0.8268749999999999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</a:t>
            </a:r>
          </a:p>
        </p:txBody>
      </p:sp>
      <p:pic>
        <p:nvPicPr>
          <p:cNvPr id="3" name="Picture 2" descr="alpha_grafica_Ribonucleoside 3_-phosphates _CHEMONTID_0004404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</a:t>
            </a:r>
          </a:p>
        </p:txBody>
      </p:sp>
      <p:pic>
        <p:nvPicPr>
          <p:cNvPr id="3" name="Picture 2" descr="alpha_grafica_Ribonucleoside 3_-phosphates _CHEMONTID_0004404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</a:t>
            </a:r>
          </a:p>
        </p:txBody>
      </p:sp>
      <p:pic>
        <p:nvPicPr>
          <p:cNvPr id="3" name="Picture 2" descr="alpha_grafica_5_-deoxyribonucleosides _CHEMONTID_0004502_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0.8248927248166839</a:t>
            </a:r>
          </a:p>
        </p:txBody>
      </p:sp>
      <p:pic>
        <p:nvPicPr>
          <p:cNvPr id="3" name="Picture 2" descr="alpha_grafica_5_-deoxyribonucleosides _CHEMONTID_0004502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0.3578948214918698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0.8244285238474073</a:t>
            </a:r>
          </a:p>
        </p:txBody>
      </p:sp>
      <p:pic>
        <p:nvPicPr>
          <p:cNvPr id="3" name="Picture 2" descr="alpha_grafica_5_-deoxyribonucleosides _CHEMONTID_0004502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0.6631736298601263</a:t>
            </a:r>
          </a:p>
        </p:txBody>
      </p:sp>
      <p:pic>
        <p:nvPicPr>
          <p:cNvPr id="3" name="Picture 2" descr="alpha_grafica_5_-deoxyribonucleosides _CHEMONTID_0004502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0.6132033740600072</a:t>
            </a:r>
          </a:p>
        </p:txBody>
      </p:sp>
      <p:pic>
        <p:nvPicPr>
          <p:cNvPr id="3" name="Picture 2" descr="alpha_grafica_5_-deoxyribonucleosides _CHEMONTID_0004502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0.2908765805852263</a:t>
            </a:r>
          </a:p>
        </p:txBody>
      </p:sp>
      <p:pic>
        <p:nvPicPr>
          <p:cNvPr id="3" name="Picture 2" descr="alpha_grafica_5_-deoxyribonucleosides _CHEMONTID_0004502_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0.274704906227498</a:t>
            </a:r>
          </a:p>
        </p:txBody>
      </p:sp>
      <p:pic>
        <p:nvPicPr>
          <p:cNvPr id="3" name="Picture 2" descr="alpha_grafica_5_-deoxyribonucleosides _CHEMONTID_0004502_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0.2427821860659252</a:t>
            </a:r>
          </a:p>
        </p:txBody>
      </p:sp>
      <p:pic>
        <p:nvPicPr>
          <p:cNvPr id="3" name="Picture 2" descr="alpha_grafica_5_-deoxyribonucleosides _CHEMONTID_0004502_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0.2406040582006619</a:t>
            </a:r>
          </a:p>
        </p:txBody>
      </p:sp>
      <p:pic>
        <p:nvPicPr>
          <p:cNvPr id="3" name="Picture 2" descr="alpha_grafica_5_-deoxyribonucleosides _CHEMONTID_0004502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0.2366213530839093</a:t>
            </a:r>
          </a:p>
        </p:txBody>
      </p:sp>
      <p:pic>
        <p:nvPicPr>
          <p:cNvPr id="3" name="Picture 2" descr="alpha_grafica_5_-deoxyribonucleosides _CHEMONTID_0004502_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</a:t>
            </a:r>
          </a:p>
        </p:txBody>
      </p:sp>
      <p:pic>
        <p:nvPicPr>
          <p:cNvPr id="3" name="Picture 2" descr="alpha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0.7182265184394628</a:t>
            </a:r>
          </a:p>
        </p:txBody>
      </p:sp>
      <p:pic>
        <p:nvPicPr>
          <p:cNvPr id="3" name="Picture 2" descr="alpha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0.3433006906701384</a:t>
            </a:r>
          </a:p>
        </p:txBody>
      </p:sp>
      <p:pic>
        <p:nvPicPr>
          <p:cNvPr id="3" name="Picture 2" descr="alpha_grafica_Purine nucleotides _CHEMONTID_0001506_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0.7182265184394628</a:t>
            </a:r>
          </a:p>
        </p:txBody>
      </p:sp>
      <p:pic>
        <p:nvPicPr>
          <p:cNvPr id="3" name="Picture 2" descr="alpha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0.3570347930302097</a:t>
            </a:r>
          </a:p>
        </p:txBody>
      </p:sp>
      <p:pic>
        <p:nvPicPr>
          <p:cNvPr id="3" name="Picture 2" descr="alpha_grafica_Nucleoside and nucleotide analogues _CHEMONTID_0003737_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0.2841602536063381</a:t>
            </a:r>
          </a:p>
        </p:txBody>
      </p:sp>
      <p:pic>
        <p:nvPicPr>
          <p:cNvPr id="3" name="Picture 2" descr="alpha_grafica_Nucleoside and nucleotide analogues _CHEMONTID_0003737_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0.2346468451646763</a:t>
            </a:r>
          </a:p>
        </p:txBody>
      </p:sp>
      <p:pic>
        <p:nvPicPr>
          <p:cNvPr id="3" name="Picture 2" descr="alpha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alpha_grafica_Nucleoside and nucleotide analogues _CHEMONTID_0003737_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Hichrom Alltima HP C18</a:t>
            </a:r>
            <a:br/>
            <a:r>
              <a:t>    USP Code: column.usp.code_L1  |  Longitud: 150.0 mm</a:t>
            </a:r>
            <a:br/>
            <a:r>
              <a:t>    Tamaño Partícula: 3.0 µm  |  Temp: 38.90990990990991°C</a:t>
            </a:r>
            <a:br/>
            <a:r>
              <a:t>    Flujo: 0.2 mL/min  |  T0: 1.6537499999999998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alpha_grafica_Nucleoside and nucleotide analogues _CHEMONTID_0003737_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Waters ACQUITY UPLC HSS T3</a:t>
            </a:r>
            <a:br/>
            <a:r>
              <a:t>    USP Code: column.usp.code_L1  |  Longitud: 113.15789473684212 mm</a:t>
            </a:r>
            <a:br/>
            <a:r>
              <a:t>    Tamaño Partícula: 1.788888888888889 µm  |  Temp: 38.75°C</a:t>
            </a:r>
            <a:br/>
            <a:r>
              <a:t>    Flujo: 0.4 mL/min  |  T0: 0.6083778765146708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alpha_grafica_Nucleoside and nucleotide analogues _CHEMONTID_0003737_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</a:t>
            </a:r>
          </a:p>
        </p:txBody>
      </p:sp>
      <p:pic>
        <p:nvPicPr>
          <p:cNvPr id="3" name="Picture 2" descr="alpha_grafica_Nucleoside and nucleotide analogues _CHEMONTID_0003737_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1.0</a:t>
            </a:r>
          </a:p>
        </p:txBody>
      </p:sp>
      <p:pic>
        <p:nvPicPr>
          <p:cNvPr id="3" name="Picture 2" descr="alpha_grafica_Imidazole ribonucleosides and ribonucleotides _CHEMONTID_0001997_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0.9916650137331028</a:t>
            </a:r>
          </a:p>
        </p:txBody>
      </p:sp>
      <p:pic>
        <p:nvPicPr>
          <p:cNvPr id="3" name="Picture 2" descr="alpha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0.3395016613769094</a:t>
            </a:r>
          </a:p>
        </p:txBody>
      </p:sp>
      <p:pic>
        <p:nvPicPr>
          <p:cNvPr id="3" name="Picture 2" descr="alpha_grafica_Purine nucleotides _CHEMONTID_0001506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</a:t>
            </a:r>
          </a:p>
        </p:txBody>
      </p:sp>
      <p:pic>
        <p:nvPicPr>
          <p:cNvPr id="3" name="Picture 2" descr="alpha_grafica_Imidazole ribonucleosides and ribonucleotides _CHEMONTID_0001997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Benzimidazole ribonucleosides and ribonucleotides (CHEMONTID:0000663): 0.0</a:t>
            </a:r>
          </a:p>
        </p:txBody>
      </p:sp>
      <p:pic>
        <p:nvPicPr>
          <p:cNvPr id="3" name="Picture 2" descr="alpha_grafica_Benzimidazole ribonucleosides and ribonucleotides _CHEMONTID_0000663__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1.0</a:t>
            </a:r>
          </a:p>
        </p:txBody>
      </p:sp>
      <p:pic>
        <p:nvPicPr>
          <p:cNvPr id="3" name="Picture 2" descr="alpha_grafica_Pyrimidine nucleotides _CHEMONTID_0001509__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Configuración Columna:</a:t>
            </a:r>
          </a:p>
          <a:p>
            <a:br/>
            <a:pPr>
              <a:defRPr sz="1200"/>
            </a:pPr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