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.xml" ContentType="application/vnd.openxmlformats-officedocument.presentationml.slide+xml"/>
  <Override PartName="/ppt/slides/slide180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  <p:sldId id="419" r:id="rId170"/>
    <p:sldId id="420" r:id="rId171"/>
    <p:sldId id="421" r:id="rId172"/>
    <p:sldId id="422" r:id="rId173"/>
    <p:sldId id="423" r:id="rId174"/>
    <p:sldId id="424" r:id="rId175"/>
    <p:sldId id="425" r:id="rId176"/>
    <p:sldId id="426" r:id="rId177"/>
    <p:sldId id="427" r:id="rId178"/>
    <p:sldId id="428" r:id="rId179"/>
    <p:sldId id="429" r:id="rId180"/>
    <p:sldId id="430" r:id="rId181"/>
    <p:sldId id="431" r:id="rId182"/>
    <p:sldId id="432" r:id="rId183"/>
    <p:sldId id="433" r:id="rId184"/>
    <p:sldId id="434" r:id="rId185"/>
    <p:sldId id="435" r:id="rId18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0" Type="http://schemas.openxmlformats.org/officeDocument/2006/relationships/slide" Target="slides/slide84.xml"/><Relationship Id="rId91" Type="http://schemas.openxmlformats.org/officeDocument/2006/relationships/slide" Target="slides/slide85.xml"/><Relationship Id="rId92" Type="http://schemas.openxmlformats.org/officeDocument/2006/relationships/slide" Target="slides/slide86.xml"/><Relationship Id="rId93" Type="http://schemas.openxmlformats.org/officeDocument/2006/relationships/slide" Target="slides/slide87.xml"/><Relationship Id="rId94" Type="http://schemas.openxmlformats.org/officeDocument/2006/relationships/slide" Target="slides/slide88.xml"/><Relationship Id="rId95" Type="http://schemas.openxmlformats.org/officeDocument/2006/relationships/slide" Target="slides/slide89.xml"/><Relationship Id="rId96" Type="http://schemas.openxmlformats.org/officeDocument/2006/relationships/slide" Target="slides/slide90.xml"/><Relationship Id="rId97" Type="http://schemas.openxmlformats.org/officeDocument/2006/relationships/slide" Target="slides/slide91.xml"/><Relationship Id="rId98" Type="http://schemas.openxmlformats.org/officeDocument/2006/relationships/slide" Target="slides/slide92.xml"/><Relationship Id="rId99" Type="http://schemas.openxmlformats.org/officeDocument/2006/relationships/slide" Target="slides/slide93.xml"/><Relationship Id="rId100" Type="http://schemas.openxmlformats.org/officeDocument/2006/relationships/slide" Target="slides/slide94.xml"/><Relationship Id="rId101" Type="http://schemas.openxmlformats.org/officeDocument/2006/relationships/slide" Target="slides/slide95.xml"/><Relationship Id="rId102" Type="http://schemas.openxmlformats.org/officeDocument/2006/relationships/slide" Target="slides/slide96.xml"/><Relationship Id="rId103" Type="http://schemas.openxmlformats.org/officeDocument/2006/relationships/slide" Target="slides/slide97.xml"/><Relationship Id="rId104" Type="http://schemas.openxmlformats.org/officeDocument/2006/relationships/slide" Target="slides/slide98.xml"/><Relationship Id="rId105" Type="http://schemas.openxmlformats.org/officeDocument/2006/relationships/slide" Target="slides/slide99.xml"/><Relationship Id="rId106" Type="http://schemas.openxmlformats.org/officeDocument/2006/relationships/slide" Target="slides/slide100.xml"/><Relationship Id="rId107" Type="http://schemas.openxmlformats.org/officeDocument/2006/relationships/slide" Target="slides/slide101.xml"/><Relationship Id="rId108" Type="http://schemas.openxmlformats.org/officeDocument/2006/relationships/slide" Target="slides/slide102.xml"/><Relationship Id="rId109" Type="http://schemas.openxmlformats.org/officeDocument/2006/relationships/slide" Target="slides/slide103.xml"/><Relationship Id="rId110" Type="http://schemas.openxmlformats.org/officeDocument/2006/relationships/slide" Target="slides/slide104.xml"/><Relationship Id="rId111" Type="http://schemas.openxmlformats.org/officeDocument/2006/relationships/slide" Target="slides/slide105.xml"/><Relationship Id="rId112" Type="http://schemas.openxmlformats.org/officeDocument/2006/relationships/slide" Target="slides/slide106.xml"/><Relationship Id="rId113" Type="http://schemas.openxmlformats.org/officeDocument/2006/relationships/slide" Target="slides/slide107.xml"/><Relationship Id="rId114" Type="http://schemas.openxmlformats.org/officeDocument/2006/relationships/slide" Target="slides/slide108.xml"/><Relationship Id="rId115" Type="http://schemas.openxmlformats.org/officeDocument/2006/relationships/slide" Target="slides/slide109.xml"/><Relationship Id="rId116" Type="http://schemas.openxmlformats.org/officeDocument/2006/relationships/slide" Target="slides/slide110.xml"/><Relationship Id="rId117" Type="http://schemas.openxmlformats.org/officeDocument/2006/relationships/slide" Target="slides/slide111.xml"/><Relationship Id="rId118" Type="http://schemas.openxmlformats.org/officeDocument/2006/relationships/slide" Target="slides/slide112.xml"/><Relationship Id="rId119" Type="http://schemas.openxmlformats.org/officeDocument/2006/relationships/slide" Target="slides/slide113.xml"/><Relationship Id="rId120" Type="http://schemas.openxmlformats.org/officeDocument/2006/relationships/slide" Target="slides/slide114.xml"/><Relationship Id="rId121" Type="http://schemas.openxmlformats.org/officeDocument/2006/relationships/slide" Target="slides/slide115.xml"/><Relationship Id="rId122" Type="http://schemas.openxmlformats.org/officeDocument/2006/relationships/slide" Target="slides/slide116.xml"/><Relationship Id="rId123" Type="http://schemas.openxmlformats.org/officeDocument/2006/relationships/slide" Target="slides/slide117.xml"/><Relationship Id="rId124" Type="http://schemas.openxmlformats.org/officeDocument/2006/relationships/slide" Target="slides/slide118.xml"/><Relationship Id="rId125" Type="http://schemas.openxmlformats.org/officeDocument/2006/relationships/slide" Target="slides/slide119.xml"/><Relationship Id="rId126" Type="http://schemas.openxmlformats.org/officeDocument/2006/relationships/slide" Target="slides/slide120.xml"/><Relationship Id="rId127" Type="http://schemas.openxmlformats.org/officeDocument/2006/relationships/slide" Target="slides/slide121.xml"/><Relationship Id="rId128" Type="http://schemas.openxmlformats.org/officeDocument/2006/relationships/slide" Target="slides/slide122.xml"/><Relationship Id="rId129" Type="http://schemas.openxmlformats.org/officeDocument/2006/relationships/slide" Target="slides/slide123.xml"/><Relationship Id="rId130" Type="http://schemas.openxmlformats.org/officeDocument/2006/relationships/slide" Target="slides/slide124.xml"/><Relationship Id="rId131" Type="http://schemas.openxmlformats.org/officeDocument/2006/relationships/slide" Target="slides/slide125.xml"/><Relationship Id="rId132" Type="http://schemas.openxmlformats.org/officeDocument/2006/relationships/slide" Target="slides/slide126.xml"/><Relationship Id="rId133" Type="http://schemas.openxmlformats.org/officeDocument/2006/relationships/slide" Target="slides/slide127.xml"/><Relationship Id="rId134" Type="http://schemas.openxmlformats.org/officeDocument/2006/relationships/slide" Target="slides/slide128.xml"/><Relationship Id="rId135" Type="http://schemas.openxmlformats.org/officeDocument/2006/relationships/slide" Target="slides/slide129.xml"/><Relationship Id="rId136" Type="http://schemas.openxmlformats.org/officeDocument/2006/relationships/slide" Target="slides/slide130.xml"/><Relationship Id="rId137" Type="http://schemas.openxmlformats.org/officeDocument/2006/relationships/slide" Target="slides/slide131.xml"/><Relationship Id="rId138" Type="http://schemas.openxmlformats.org/officeDocument/2006/relationships/slide" Target="slides/slide132.xml"/><Relationship Id="rId139" Type="http://schemas.openxmlformats.org/officeDocument/2006/relationships/slide" Target="slides/slide133.xml"/><Relationship Id="rId140" Type="http://schemas.openxmlformats.org/officeDocument/2006/relationships/slide" Target="slides/slide134.xml"/><Relationship Id="rId141" Type="http://schemas.openxmlformats.org/officeDocument/2006/relationships/slide" Target="slides/slide135.xml"/><Relationship Id="rId142" Type="http://schemas.openxmlformats.org/officeDocument/2006/relationships/slide" Target="slides/slide136.xml"/><Relationship Id="rId143" Type="http://schemas.openxmlformats.org/officeDocument/2006/relationships/slide" Target="slides/slide137.xml"/><Relationship Id="rId144" Type="http://schemas.openxmlformats.org/officeDocument/2006/relationships/slide" Target="slides/slide138.xml"/><Relationship Id="rId145" Type="http://schemas.openxmlformats.org/officeDocument/2006/relationships/slide" Target="slides/slide139.xml"/><Relationship Id="rId146" Type="http://schemas.openxmlformats.org/officeDocument/2006/relationships/slide" Target="slides/slide140.xml"/><Relationship Id="rId147" Type="http://schemas.openxmlformats.org/officeDocument/2006/relationships/slide" Target="slides/slide141.xml"/><Relationship Id="rId148" Type="http://schemas.openxmlformats.org/officeDocument/2006/relationships/slide" Target="slides/slide142.xml"/><Relationship Id="rId149" Type="http://schemas.openxmlformats.org/officeDocument/2006/relationships/slide" Target="slides/slide143.xml"/><Relationship Id="rId150" Type="http://schemas.openxmlformats.org/officeDocument/2006/relationships/slide" Target="slides/slide144.xml"/><Relationship Id="rId151" Type="http://schemas.openxmlformats.org/officeDocument/2006/relationships/slide" Target="slides/slide145.xml"/><Relationship Id="rId152" Type="http://schemas.openxmlformats.org/officeDocument/2006/relationships/slide" Target="slides/slide146.xml"/><Relationship Id="rId153" Type="http://schemas.openxmlformats.org/officeDocument/2006/relationships/slide" Target="slides/slide147.xml"/><Relationship Id="rId154" Type="http://schemas.openxmlformats.org/officeDocument/2006/relationships/slide" Target="slides/slide148.xml"/><Relationship Id="rId155" Type="http://schemas.openxmlformats.org/officeDocument/2006/relationships/slide" Target="slides/slide149.xml"/><Relationship Id="rId156" Type="http://schemas.openxmlformats.org/officeDocument/2006/relationships/slide" Target="slides/slide150.xml"/><Relationship Id="rId157" Type="http://schemas.openxmlformats.org/officeDocument/2006/relationships/slide" Target="slides/slide151.xml"/><Relationship Id="rId158" Type="http://schemas.openxmlformats.org/officeDocument/2006/relationships/slide" Target="slides/slide152.xml"/><Relationship Id="rId159" Type="http://schemas.openxmlformats.org/officeDocument/2006/relationships/slide" Target="slides/slide153.xml"/><Relationship Id="rId160" Type="http://schemas.openxmlformats.org/officeDocument/2006/relationships/slide" Target="slides/slide154.xml"/><Relationship Id="rId161" Type="http://schemas.openxmlformats.org/officeDocument/2006/relationships/slide" Target="slides/slide155.xml"/><Relationship Id="rId162" Type="http://schemas.openxmlformats.org/officeDocument/2006/relationships/slide" Target="slides/slide156.xml"/><Relationship Id="rId163" Type="http://schemas.openxmlformats.org/officeDocument/2006/relationships/slide" Target="slides/slide157.xml"/><Relationship Id="rId164" Type="http://schemas.openxmlformats.org/officeDocument/2006/relationships/slide" Target="slides/slide158.xml"/><Relationship Id="rId165" Type="http://schemas.openxmlformats.org/officeDocument/2006/relationships/slide" Target="slides/slide159.xml"/><Relationship Id="rId166" Type="http://schemas.openxmlformats.org/officeDocument/2006/relationships/slide" Target="slides/slide160.xml"/><Relationship Id="rId167" Type="http://schemas.openxmlformats.org/officeDocument/2006/relationships/slide" Target="slides/slide161.xml"/><Relationship Id="rId168" Type="http://schemas.openxmlformats.org/officeDocument/2006/relationships/slide" Target="slides/slide162.xml"/><Relationship Id="rId169" Type="http://schemas.openxmlformats.org/officeDocument/2006/relationships/slide" Target="slides/slide163.xml"/><Relationship Id="rId170" Type="http://schemas.openxmlformats.org/officeDocument/2006/relationships/slide" Target="slides/slide164.xml"/><Relationship Id="rId171" Type="http://schemas.openxmlformats.org/officeDocument/2006/relationships/slide" Target="slides/slide165.xml"/><Relationship Id="rId172" Type="http://schemas.openxmlformats.org/officeDocument/2006/relationships/slide" Target="slides/slide166.xml"/><Relationship Id="rId173" Type="http://schemas.openxmlformats.org/officeDocument/2006/relationships/slide" Target="slides/slide167.xml"/><Relationship Id="rId174" Type="http://schemas.openxmlformats.org/officeDocument/2006/relationships/slide" Target="slides/slide168.xml"/><Relationship Id="rId175" Type="http://schemas.openxmlformats.org/officeDocument/2006/relationships/slide" Target="slides/slide169.xml"/><Relationship Id="rId176" Type="http://schemas.openxmlformats.org/officeDocument/2006/relationships/slide" Target="slides/slide170.xml"/><Relationship Id="rId177" Type="http://schemas.openxmlformats.org/officeDocument/2006/relationships/slide" Target="slides/slide171.xml"/><Relationship Id="rId178" Type="http://schemas.openxmlformats.org/officeDocument/2006/relationships/slide" Target="slides/slide172.xml"/><Relationship Id="rId179" Type="http://schemas.openxmlformats.org/officeDocument/2006/relationships/slide" Target="slides/slide173.xml"/><Relationship Id="rId180" Type="http://schemas.openxmlformats.org/officeDocument/2006/relationships/slide" Target="slides/slide174.xml"/><Relationship Id="rId181" Type="http://schemas.openxmlformats.org/officeDocument/2006/relationships/slide" Target="slides/slide175.xml"/><Relationship Id="rId182" Type="http://schemas.openxmlformats.org/officeDocument/2006/relationships/slide" Target="slides/slide176.xml"/><Relationship Id="rId183" Type="http://schemas.openxmlformats.org/officeDocument/2006/relationships/slide" Target="slides/slide177.xml"/><Relationship Id="rId184" Type="http://schemas.openxmlformats.org/officeDocument/2006/relationships/slide" Target="slides/slide178.xml"/><Relationship Id="rId185" Type="http://schemas.openxmlformats.org/officeDocument/2006/relationships/slide" Target="slides/slide179.xml"/><Relationship Id="rId186" Type="http://schemas.openxmlformats.org/officeDocument/2006/relationships/slide" Target="slides/slide18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3.png"/></Relationships>
</file>

<file path=ppt/slides/_rels/slide1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4.png"/></Relationships>
</file>

<file path=ppt/slides/_rels/slide1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5.png"/></Relationships>
</file>

<file path=ppt/slides/_rels/slide1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6.png"/></Relationships>
</file>

<file path=ppt/slides/_rels/slide1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4.png"/></Relationships>
</file>

<file path=ppt/slides/_rels/slide1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5.png"/></Relationships>
</file>

<file path=ppt/slides/_rels/slide1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7.png"/></Relationships>
</file>

<file path=ppt/slides/_rels/slide1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5.png"/></Relationships>
</file>

<file path=ppt/slides/_rels/slide1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7.png"/></Relationships>
</file>

<file path=ppt/slides/_rels/slide1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/Relationships>
</file>

<file path=ppt/slides/_rels/slide1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8.png"/></Relationships>
</file>

<file path=ppt/slides/_rels/slide1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9.png"/></Relationships>
</file>

<file path=ppt/slides/_rels/slide1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0.png"/></Relationships>
</file>

<file path=ppt/slides/_rels/slide1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1.png"/></Relationships>
</file>

<file path=ppt/slides/_rels/slide1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9.png"/></Relationships>
</file>

<file path=ppt/slides/_rels/slide1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2.png"/></Relationships>
</file>

<file path=ppt/slides/_rels/slide1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3.png"/></Relationships>
</file>

<file path=ppt/slides/_rels/slide1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3.png"/></Relationships>
</file>

<file path=ppt/slides/_rels/slide1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4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1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5.png"/></Relationships>
</file>

<file path=ppt/slides/_rels/slide1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6.png"/></Relationships>
</file>

<file path=ppt/slides/_rels/slide1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7.png"/></Relationships>
</file>

<file path=ppt/slides/_rels/slide1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7.png"/></Relationships>
</file>

<file path=ppt/slides/_rels/slide1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8.png"/></Relationships>
</file>

<file path=ppt/slides/_rels/slide1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8.png"/></Relationships>
</file>

<file path=ppt/slides/_rels/slide1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8.png"/></Relationships>
</file>

<file path=ppt/slides/_rels/slide1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7.png"/></Relationships>
</file>

<file path=ppt/slides/_rels/slide1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7.png"/></Relationships>
</file>

<file path=ppt/slides/_rels/slide1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7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8.png"/></Relationships>
</file>

<file path=ppt/slides/_rels/slide1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9.png"/></Relationships>
</file>

<file path=ppt/slides/_rels/slide1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0.png"/></Relationships>
</file>

<file path=ppt/slides/_rels/slide1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9.png"/></Relationships>
</file>

<file path=ppt/slides/_rels/slide1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1.png"/></Relationships>
</file>

<file path=ppt/slides/_rels/slide1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1.png"/></Relationships>
</file>

<file path=ppt/slides/_rels/slide1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2.png"/></Relationships>
</file>

<file path=ppt/slides/_rels/slide1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9.png"/></Relationships>
</file>

<file path=ppt/slides/_rels/slide1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1.png"/></Relationships>
</file>

<file path=ppt/slides/_rels/slide1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1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3.png"/></Relationships>
</file>

<file path=ppt/slides/_rels/slide1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4.png"/></Relationships>
</file>

<file path=ppt/slides/_rels/slide1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4.png"/></Relationships>
</file>

<file path=ppt/slides/_rels/slide1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5.png"/></Relationships>
</file>

<file path=ppt/slides/_rels/slide1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6.png"/></Relationships>
</file>

<file path=ppt/slides/_rels/slide1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4.png"/></Relationships>
</file>

<file path=ppt/slides/_rels/slide1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7.png"/></Relationships>
</file>

<file path=ppt/slides/_rels/slide1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7.png"/></Relationships>
</file>

<file path=ppt/slides/_rels/slide1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8.png"/></Relationships>
</file>

<file path=ppt/slides/_rels/slide1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4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7.png"/></Relationships>
</file>

<file path=ppt/slides/_rels/slide1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9.png"/></Relationships>
</file>

<file path=ppt/slides/_rels/slide1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0.png"/></Relationships>
</file>

<file path=ppt/slides/_rels/slide1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1.png"/></Relationships>
</file>

<file path=ppt/slides/_rels/slide1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2.png"/></Relationships>
</file>

<file path=ppt/slides/_rels/slide1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2.png"/></Relationships>
</file>

<file path=ppt/slides/_rels/slide1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3.png"/></Relationships>
</file>

<file path=ppt/slides/_rels/slide1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4.png"/></Relationships>
</file>

<file path=ppt/slides/_rels/slide1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4.png"/></Relationships>
</file>

<file path=ppt/slides/_rels/slide1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5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4.png"/></Relationships>
</file>

<file path=ppt/slides/_rels/slide1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6.png"/></Relationships>
</file>

<file path=ppt/slides/_rels/slide1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7.png"/></Relationships>
</file>

<file path=ppt/slides/_rels/slide1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8.png"/></Relationships>
</file>

<file path=ppt/slides/_rels/slide1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7.png"/></Relationships>
</file>

<file path=ppt/slides/_rels/slide1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9.png"/></Relationships>
</file>

<file path=ppt/slides/_rels/slide1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0.png"/></Relationships>
</file>

<file path=ppt/slides/_rels/slide1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1.png"/></Relationships>
</file>

<file path=ppt/slides/_rels/slide1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2.png"/></Relationships>
</file>

<file path=ppt/slides/_rels/slide1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3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3.png"/></Relationships>
</file>

<file path=ppt/slides/_rels/slide1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4.png"/></Relationships>
</file>

<file path=ppt/slides/_rels/slide1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5.png"/></Relationships>
</file>

<file path=ppt/slides/_rels/slide1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6.png"/></Relationships>
</file>

<file path=ppt/slides/_rels/slide1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7.png"/></Relationships>
</file>

<file path=ppt/slides/_rels/slide1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8.png"/></Relationships>
</file>

<file path=ppt/slides/_rels/slide1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8.png"/></Relationships>
</file>

<file path=ppt/slides/_rels/slide1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7.png"/></Relationships>
</file>

<file path=ppt/slides/_rels/slide1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8.png"/></Relationships>
</file>

<file path=ppt/slides/_rels/slide1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8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pn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png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.png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.png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.png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.png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.png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.png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.png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.png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.png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5.png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.png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6.png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7.png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8.png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9.png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8.png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0.png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1.png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2.png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3.png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4.png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6.png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7.png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8.png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8.png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8.png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8.png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9.png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0.png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1.png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nucleotides (CHEMONTID:0001506): 1.0</a:t>
            </a:r>
          </a:p>
        </p:txBody>
      </p:sp>
      <p:pic>
        <p:nvPicPr>
          <p:cNvPr id="3" name="Picture 2" descr="diff_grafica_Purine nucleotides _CHEMONTID_0001506_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Waters CORTECS T3</a:t>
            </a:r>
            <a:br/>
            <a:r>
              <a:t>    USP Code: column.usp.code_L1  |  Longitud: 100.0 mm</a:t>
            </a:r>
            <a:br/>
            <a:r>
              <a:t>    Tamaño Partícula: 2.7 µm  |  Temp: 40.0°C</a:t>
            </a:r>
            <a:br/>
            <a:r>
              <a:t>    Flujo: 0.2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nucleotides (CHEMONTID:0001506): 0.7631525502292543</a:t>
            </a:r>
          </a:p>
        </p:txBody>
      </p:sp>
      <p:pic>
        <p:nvPicPr>
          <p:cNvPr id="3" name="Picture 2" descr="diff_grafica_Purine nucleotides _CHEMONTID_0001506_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Waters ACQUITY UPLC BEH C18</a:t>
            </a:r>
            <a:br/>
            <a:r>
              <a:t>    USP Code: column.usp.code_L1  |  Longitud: 100.0 mm</a:t>
            </a:r>
            <a:br/>
            <a:r>
              <a:t>    Tamaño Partícula: 1.7 µm  |  Temp: 40.54166666666666°C</a:t>
            </a:r>
            <a:br/>
            <a:r>
              <a:t>    Flujo: 0.1 mL/min  |  T0: 2.205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nucleotides (CHEMONTID:0001509): 0.9530059606047449</a:t>
            </a:r>
          </a:p>
        </p:txBody>
      </p:sp>
      <p:pic>
        <p:nvPicPr>
          <p:cNvPr id="3" name="Picture 2" descr="diff_grafica_Pyrimidine nucleotides _CHEMONTID_0001509__9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Thermo Scientific Hypersil GOLD</a:t>
            </a:r>
            <a:br/>
            <a:r>
              <a:t>    USP Code: column.usp.code_L1  |  Longitud: 113.75 mm</a:t>
            </a:r>
            <a:br/>
            <a:r>
              <a:t>    Tamaño Partícula: 1.9 µm  |  Temp: 40.0°C</a:t>
            </a:r>
            <a:br/>
            <a:r>
              <a:t>    Flujo: 0.4 mL/min  |  T0: 0.6500755324656243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nucleotides (CHEMONTID:0001509): 0.9352743561030236</a:t>
            </a:r>
          </a:p>
        </p:txBody>
      </p:sp>
      <p:pic>
        <p:nvPicPr>
          <p:cNvPr id="3" name="Picture 2" descr="diff_grafica_Pyrimidine nucleotides _CHEMONTID_0001509__1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Thermo Scientific Accucore C18</a:t>
            </a:r>
            <a:br/>
            <a:r>
              <a:t>    USP Code: column.usp.code_L1  |  Longitud: 100.0 mm</a:t>
            </a:r>
            <a:br/>
            <a:r>
              <a:t>    Tamaño Partícula: 2.6 µm  |  Temp: 36.36363636363637°C</a:t>
            </a:r>
            <a:br/>
            <a:r>
              <a:t>    Flujo: 0.2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nucleotides (CHEMONTID:0001509): 0.9016787402511176</a:t>
            </a:r>
          </a:p>
        </p:txBody>
      </p:sp>
      <p:pic>
        <p:nvPicPr>
          <p:cNvPr id="3" name="Picture 2" descr="diff_grafica_Pyrimidine nucleotides _CHEMONTID_0001509__1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Waters CORTECS T3</a:t>
            </a:r>
            <a:br/>
            <a:r>
              <a:t>    USP Code: column.usp.code_L1  |  Longitud: 100.0 mm</a:t>
            </a:r>
            <a:br/>
            <a:r>
              <a:t>    Tamaño Partícula: 2.7 µm  |  Temp: 40.0°C</a:t>
            </a:r>
            <a:br/>
            <a:r>
              <a:t>    Flujo: 0.3 mL/min  |  T0: 0.735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nucleotides (CHEMONTID:0001509): 0.8990267439562613</a:t>
            </a:r>
          </a:p>
        </p:txBody>
      </p:sp>
      <p:pic>
        <p:nvPicPr>
          <p:cNvPr id="3" name="Picture 2" descr="diff_grafica_Pyrimidine nucleotides _CHEMONTID_0001509__1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Waters CORTECS T3</a:t>
            </a:r>
            <a:br/>
            <a:r>
              <a:t>    USP Code: column.usp.code_L1  |  Longitud: 100.0 mm</a:t>
            </a:r>
            <a:br/>
            <a:r>
              <a:t>    Tamaño Partícula: 2.7 µm  |  Temp: 40.0°C</a:t>
            </a:r>
            <a:br/>
            <a:r>
              <a:t>    Flujo: 0.3 mL/min  |  T0: 0.735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nucleotides (CHEMONTID:0001509): 0.8904751918138327</a:t>
            </a:r>
          </a:p>
        </p:txBody>
      </p:sp>
      <p:pic>
        <p:nvPicPr>
          <p:cNvPr id="3" name="Picture 2" descr="diff_grafica_Pyrimidine nucleotides _CHEMONTID_0001509__1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Waters CORTECS T3</a:t>
            </a:r>
            <a:br/>
            <a:r>
              <a:t>    USP Code: column.usp.code_L1  |  Longitud: 100.0 mm</a:t>
            </a:r>
            <a:br/>
            <a:r>
              <a:t>    Tamaño Partícula: 2.7 µm  |  Temp: 40.0°C</a:t>
            </a:r>
            <a:br/>
            <a:r>
              <a:t>    Flujo: 0.2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nucleotides (CHEMONTID:0001509): 0.849442215827746</a:t>
            </a:r>
          </a:p>
        </p:txBody>
      </p:sp>
      <p:pic>
        <p:nvPicPr>
          <p:cNvPr id="3" name="Picture 2" descr="diff_grafica_Pyrimidine nucleotides _CHEMONTID_0001509__1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Waters CORTECS T3</a:t>
            </a:r>
            <a:br/>
            <a:r>
              <a:t>    USP Code: column.usp.code_L1  |  Longitud: 100.0 mm</a:t>
            </a:r>
            <a:br/>
            <a:r>
              <a:t>    Tamaño Partícula: 2.7 µm  |  Temp: 40.0°C</a:t>
            </a:r>
            <a:br/>
            <a:r>
              <a:t>    Flujo: 0.25 mL/min  |  T0: 0.882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nucleotides (CHEMONTID:0001509): 0.8311195649551381</a:t>
            </a:r>
          </a:p>
        </p:txBody>
      </p:sp>
      <p:pic>
        <p:nvPicPr>
          <p:cNvPr id="3" name="Picture 2" descr="diff_grafica_Pyrimidine nucleotides _CHEMONTID_0001509__10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Waters ACQUITY UPLC HSS T3</a:t>
            </a:r>
            <a:br/>
            <a:r>
              <a:t>    USP Code: column.usp.code_L1  |  Longitud: 100.0 mm</a:t>
            </a:r>
            <a:br/>
            <a:r>
              <a:t>    Tamaño Partícula: 1.8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nucleotides (CHEMONTID:0001509): 0.8296788642849403</a:t>
            </a:r>
          </a:p>
        </p:txBody>
      </p:sp>
      <p:pic>
        <p:nvPicPr>
          <p:cNvPr id="3" name="Picture 2" descr="diff_grafica_Pyrimidine nucleotides _CHEMONTID_0001509__1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Waters CORTECS T3</a:t>
            </a:r>
            <a:br/>
            <a:r>
              <a:t>    USP Code: column.usp.code_L1  |  Longitud: 100.0 mm</a:t>
            </a:r>
            <a:br/>
            <a:r>
              <a:t>    Tamaño Partícula: 2.7 µm  |  Temp: 40.0°C</a:t>
            </a:r>
            <a:br/>
            <a:r>
              <a:t>    Flujo: 0.2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nucleotides (CHEMONTID:0001509): 0.8181374722484818</a:t>
            </a:r>
          </a:p>
        </p:txBody>
      </p:sp>
      <p:pic>
        <p:nvPicPr>
          <p:cNvPr id="3" name="Picture 2" descr="diff_grafica_Pyrimidine nucleotides _CHEMONTID_0001509__10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Waters ACQUITY UPLC HSS T3</a:t>
            </a:r>
            <a:br/>
            <a:r>
              <a:t>    USP Code: column.usp.code_L1  |  Longitud: 100.0 mm</a:t>
            </a:r>
            <a:br/>
            <a:r>
              <a:t>    Tamaño Partícula: 1.8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Pyrrolopyrimidine nucleosides and nucleotides (CHEMONTID:0002306): 1.0</a:t>
            </a:r>
          </a:p>
        </p:txBody>
      </p:sp>
      <p:pic>
        <p:nvPicPr>
          <p:cNvPr id="3" name="Picture 2" descr="diff_grafica_Pyrrolopyrimidine nucleosides and nucleotides _CHEMONTID_0002306__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2.6  |  pH2: 0.0  |  Columna: Waters ACQUITY UPLC BEH C18</a:t>
            </a:r>
            <a:br/>
            <a:r>
              <a:t>    USP Code: column.usp.code_L1  |  Longitud: 50.0 mm</a:t>
            </a:r>
            <a:br/>
            <a:r>
              <a:t>    Tamaño Partícula: 1.7 µm  |  Temp: 40.0°C</a:t>
            </a:r>
            <a:br/>
            <a:r>
              <a:t>    Flujo: 0.6 mL/min  |  T0: 0.18375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Flavin nucleotides (CHEMONTID:0001329): 1.0</a:t>
            </a:r>
          </a:p>
        </p:txBody>
      </p:sp>
      <p:pic>
        <p:nvPicPr>
          <p:cNvPr id="3" name="Picture 2" descr="diff_grafica_Flavin nucleotides _CHEMONTID_0001329__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Waters ACQUITY UPLC HSS T3</a:t>
            </a:r>
            <a:br/>
            <a:r>
              <a:t>    USP Code: column.usp.code_L1  |  Longitud: 100.0 mm</a:t>
            </a:r>
            <a:br/>
            <a:r>
              <a:t>    Tamaño Partícula: 1.8 µm  |  Temp: 30.0°C</a:t>
            </a:r>
            <a:br/>
            <a:r>
              <a:t>    Flujo: 0.3 mL/min  |  T0: 0.735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Pyrrolopyrimidine nucleosides and nucleotides (CHEMONTID:0002306): 0.0819064507824272</a:t>
            </a:r>
          </a:p>
        </p:txBody>
      </p:sp>
      <p:pic>
        <p:nvPicPr>
          <p:cNvPr id="3" name="Picture 2" descr="diff_grafica_Pyrrolopyrimidine nucleosides and nucleotides _CHEMONTID_0002306__5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Agilent ZORBAX Extend-C18</a:t>
            </a:r>
            <a:br/>
            <a:r>
              <a:t>    USP Code: column.usp.code_L1  |  Longitud: 50.0 mm</a:t>
            </a:r>
            <a:br/>
            <a:r>
              <a:t>    Tamaño Partícula: 1.8 µm  |  Temp: 35.0°C</a:t>
            </a:r>
            <a:br/>
            <a:r>
              <a:t>    Flujo: 0.1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Steroids and steroid derivatives (CHEMONTID:0000258): 1.0</a:t>
            </a:r>
          </a:p>
        </p:txBody>
      </p:sp>
      <p:pic>
        <p:nvPicPr>
          <p:cNvPr id="3" name="Picture 2" descr="diff_grafica_Steroids and steroid derivatives _CHEMONTID_0000258__1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Thermo Scientific Hypersil GOLD</a:t>
            </a:r>
            <a:br/>
            <a:r>
              <a:t>    USP Code: column.usp.code_L1  |  Longitud: 113.75 mm</a:t>
            </a:r>
            <a:br/>
            <a:r>
              <a:t>    Tamaño Partícula: 1.9 µm  |  Temp: 40.0°C</a:t>
            </a:r>
            <a:br/>
            <a:r>
              <a:t>    Flujo: 0.4 mL/min  |  T0: 0.6500755324656243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Steroids and steroid derivatives (CHEMONTID:0000258): 0.9967512818220816</a:t>
            </a:r>
          </a:p>
        </p:txBody>
      </p:sp>
      <p:pic>
        <p:nvPicPr>
          <p:cNvPr id="3" name="Picture 2" descr="diff_grafica_Steroids and steroid derivatives _CHEMONTID_0000258__1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0.0  |  pH2: 6.5  |  Columna: Waters ACQUITY UPLC BEH Amide</a:t>
            </a:r>
            <a:br/>
            <a:r>
              <a:t>    USP Code: column.usp.code_L68  |  Longitud: 150.0 mm</a:t>
            </a:r>
            <a:br/>
            <a:r>
              <a:t>    Tamaño Partícula: 1.7 µm  |  Temp: 40.0°C</a:t>
            </a:r>
            <a:br/>
            <a:r>
              <a:t>    Flujo: 0.5 mL/min  |  T0: 0.6615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Steroids and steroid derivatives (CHEMONTID:0000258): 0.9877366666933536</a:t>
            </a:r>
          </a:p>
        </p:txBody>
      </p:sp>
      <p:pic>
        <p:nvPicPr>
          <p:cNvPr id="3" name="Picture 2" descr="diff_grafica_Steroids and steroid derivatives _CHEMONTID_0000258__1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Waters ACQUITY UPLC BEH C18</a:t>
            </a:r>
            <a:br/>
            <a:r>
              <a:t>    USP Code: column.usp.code_L1  |  Longitud: 50.0 mm</a:t>
            </a:r>
            <a:br/>
            <a:r>
              <a:t>    Tamaño Partícula: 1.7 µm  |  Temp: 40.0°C</a:t>
            </a:r>
            <a:br/>
            <a:r>
              <a:t>    Flujo: 0.6 mL/min  |  T0: 0.18375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Steroids and steroid derivatives (CHEMONTID:0000258): 0.9704534786306804</a:t>
            </a:r>
          </a:p>
        </p:txBody>
      </p:sp>
      <p:pic>
        <p:nvPicPr>
          <p:cNvPr id="3" name="Picture 2" descr="diff_grafica_Steroids and steroid derivatives _CHEMONTID_0000258__1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0.0  |  pH2: 0.0  |  Columna: Merck Supelco Ascentis Express C18</a:t>
            </a:r>
            <a:br/>
            <a:r>
              <a:t>    USP Code: column.usp.code_L1  |  Longitud: 150.0 mm</a:t>
            </a:r>
            <a:br/>
            <a:r>
              <a:t>    Tamaño Partícula: 2.7 µm  |  Temp: 55.0°C</a:t>
            </a:r>
            <a:br/>
            <a:r>
              <a:t>    Flujo: 0.26 mL/min  |  T0: 1.2721153846153843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Steroids and steroid derivatives (CHEMONTID:0000258): 0.958511454755712</a:t>
            </a:r>
          </a:p>
        </p:txBody>
      </p:sp>
      <p:pic>
        <p:nvPicPr>
          <p:cNvPr id="3" name="Picture 2" descr="diff_grafica_Steroids and steroid derivatives _CHEMONTID_0000258__1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0.0  |  pH2: 6.5  |  Columna: Waters ACQUITY UPLC BEH Amide</a:t>
            </a:r>
            <a:br/>
            <a:r>
              <a:t>    USP Code: column.usp.code_L68  |  Longitud: 150.0 mm</a:t>
            </a:r>
            <a:br/>
            <a:r>
              <a:t>    Tamaño Partícula: 1.7 µm  |  Temp: 40.0°C</a:t>
            </a:r>
            <a:br/>
            <a:r>
              <a:t>    Flujo: 0.5 mL/min  |  T0: 0.6615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Steroids and steroid derivatives (CHEMONTID:0000258): 0.9229685658831916</a:t>
            </a:r>
          </a:p>
        </p:txBody>
      </p:sp>
      <p:pic>
        <p:nvPicPr>
          <p:cNvPr id="3" name="Picture 2" descr="diff_grafica_Steroids and steroid derivatives _CHEMONTID_0000258__1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Merck SeQuant ZIC-HILIC</a:t>
            </a:r>
            <a:br/>
            <a:r>
              <a:t>    USP Code: column.usp.code_L114  |  Longitud: 100.0 mm</a:t>
            </a:r>
            <a:br/>
            <a:r>
              <a:t>    Tamaño Partícula: 3.5 µm  |  Temp: 25.0°C</a:t>
            </a:r>
            <a:br/>
            <a:r>
              <a:t>    Flujo: 0.3 mL/min  |  T0: 0.735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Steroids and steroid derivatives (CHEMONTID:0000258): 0.8924765699169752</a:t>
            </a:r>
          </a:p>
        </p:txBody>
      </p:sp>
      <p:pic>
        <p:nvPicPr>
          <p:cNvPr id="3" name="Picture 2" descr="diff_grafica_Steroids and steroid derivatives _CHEMONTID_0000258__1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0.0  |  pH2: 0.0  |  Columna: Waters ACQUITY UPLC BEH Amide</a:t>
            </a:r>
            <a:br/>
            <a:r>
              <a:t>    USP Code: column.usp.code_L68  |  Longitud: 100.0 mm</a:t>
            </a:r>
            <a:br/>
            <a:r>
              <a:t>    Tamaño Partícula: 1.7 µm  |  Temp: 40.0°C</a:t>
            </a:r>
            <a:br/>
            <a:r>
              <a:t>    Flujo: 0.5 mL/min  |  T0: 0.4571959788769226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Steroids and steroid derivatives (CHEMONTID:0000258): 0.8924765699169752</a:t>
            </a:r>
          </a:p>
        </p:txBody>
      </p:sp>
      <p:pic>
        <p:nvPicPr>
          <p:cNvPr id="3" name="Picture 2" descr="diff_grafica_Steroids and steroid derivatives _CHEMONTID_0000258__1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0.0  |  pH2: 0.0  |  Columna: Waters ACQUITY UPLC BEH Amide</a:t>
            </a:r>
            <a:br/>
            <a:r>
              <a:t>    USP Code: column.usp.code_L68  |  Longitud: 100.0 mm</a:t>
            </a:r>
            <a:br/>
            <a:r>
              <a:t>    Tamaño Partícula: 1.7 µm  |  Temp: 40.0°C</a:t>
            </a:r>
            <a:br/>
            <a:r>
              <a:t>    Flujo: 0.5 mL/min  |  T0: 0.4571959788769226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Steroids and steroid derivatives (CHEMONTID:0000258): 0.8884806772193298</a:t>
            </a:r>
          </a:p>
        </p:txBody>
      </p:sp>
      <p:pic>
        <p:nvPicPr>
          <p:cNvPr id="3" name="Picture 2" descr="diff_grafica_Steroids and steroid derivatives _CHEMONTID_0000258__1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2.6  |  pH2: 0.0  |  Columna: Waters ACQUITY UPLC BEH C18</a:t>
            </a:r>
            <a:br/>
            <a:r>
              <a:t>    USP Code: column.usp.code_L1  |  Longitud: 50.0 mm</a:t>
            </a:r>
            <a:br/>
            <a:r>
              <a:t>    Tamaño Partícula: 1.7 µm  |  Temp: 40.0°C</a:t>
            </a:r>
            <a:br/>
            <a:r>
              <a:t>    Flujo: 0.6 mL/min  |  T0: 0.18375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Flavin nucleotides (CHEMONTID:0001329): 0.0</a:t>
            </a:r>
          </a:p>
        </p:txBody>
      </p:sp>
      <p:pic>
        <p:nvPicPr>
          <p:cNvPr id="3" name="Picture 2" descr="diff_grafica_Flavin nucleotides _CHEMONTID_0001329__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Thermo Scientific Hypersil GOLD</a:t>
            </a:r>
            <a:br/>
            <a:r>
              <a:t>    USP Code: column.usp.code_L1  |  Longitud: 150.0 mm</a:t>
            </a:r>
            <a:br/>
            <a:r>
              <a:t>    Tamaño Partícula: 1.9 µm  |  Temp: 41.66666666666666°C</a:t>
            </a:r>
            <a:br/>
            <a:r>
              <a:t>    Flujo: 0.5 mL/min  |  T0: 0.6615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Steroids and steroid derivatives (CHEMONTID:0000258): 0.8783627994347994</a:t>
            </a:r>
          </a:p>
        </p:txBody>
      </p:sp>
      <p:pic>
        <p:nvPicPr>
          <p:cNvPr id="3" name="Picture 2" descr="diff_grafica_Steroids and steroid derivatives _CHEMONTID_0000258__1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0.0  |  pH2: 3.0  |  Columna: Merck SeQuant ZIC-HILIC</a:t>
            </a:r>
            <a:br/>
            <a:r>
              <a:t>    USP Code: column.usp.code_L114  |  Longitud: 145.45454545454547 mm</a:t>
            </a:r>
            <a:br/>
            <a:r>
              <a:t>    Tamaño Partícula: 4.863636363636363 µm  |  Temp: 25.0°C</a:t>
            </a:r>
            <a:br/>
            <a:r>
              <a:t>    Flujo: 0.25 mL/min  |  T0: 1.3300246658237755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Fatty Acyls (CHEMONTID:0003909): 1.0</a:t>
            </a:r>
          </a:p>
        </p:txBody>
      </p:sp>
      <p:pic>
        <p:nvPicPr>
          <p:cNvPr id="3" name="Picture 2" descr="diff_grafica_Fatty Acyls _CHEMONTID_0003909__1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4.0  |  pH2: 4.0  |  Columna: Waters XBridge BEH Amide</a:t>
            </a:r>
            <a:br/>
            <a:r>
              <a:t>    USP Code: column.usp.code_L68  |  Longitud: 100.0 mm</a:t>
            </a:r>
            <a:br/>
            <a:r>
              <a:t>    Tamaño Partícula: 2.5 µm  |  Temp: 30.0°C</a:t>
            </a:r>
            <a:br/>
            <a:r>
              <a:t>    Flujo: 0.5 mL/min  |  T0: 0.441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Fatty Acyls (CHEMONTID:0003909): 0.9822898849426838</a:t>
            </a:r>
          </a:p>
        </p:txBody>
      </p:sp>
      <p:pic>
        <p:nvPicPr>
          <p:cNvPr id="3" name="Picture 2" descr="diff_grafica_Fatty Acyls _CHEMONTID_0003909__1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Waters ACQUITY UPLC BEH C18</a:t>
            </a:r>
            <a:br/>
            <a:r>
              <a:t>    USP Code: column.usp.code_L1  |  Longitud: 100.0 mm</a:t>
            </a:r>
            <a:br/>
            <a:r>
              <a:t>    Tamaño Partícula: 1.7 µm  |  Temp: 40.54166666666666°C</a:t>
            </a:r>
            <a:br/>
            <a:r>
              <a:t>    Flujo: 0.1 mL/min  |  T0: 2.205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Fatty Acyls (CHEMONTID:0003909): 0.7389643139152807</a:t>
            </a:r>
          </a:p>
        </p:txBody>
      </p:sp>
      <p:pic>
        <p:nvPicPr>
          <p:cNvPr id="3" name="Picture 2" descr="diff_grafica_Fatty Acyls _CHEMONTID_0003909__1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Waters ACQUITY UPLC BEH C18</a:t>
            </a:r>
            <a:br/>
            <a:r>
              <a:t>    USP Code: column.usp.code_L1  |  Longitud: 100.0 mm</a:t>
            </a:r>
            <a:br/>
            <a:r>
              <a:t>    Tamaño Partícula: 1.7 µm  |  Temp: 40.54166666666666°C</a:t>
            </a:r>
            <a:br/>
            <a:r>
              <a:t>    Flujo: 0.1 mL/min  |  T0: 2.205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Fatty Acyls (CHEMONTID:0003909): 0.7230877402514846</a:t>
            </a:r>
          </a:p>
        </p:txBody>
      </p:sp>
      <p:pic>
        <p:nvPicPr>
          <p:cNvPr id="3" name="Picture 2" descr="diff_grafica_Fatty Acyls _CHEMONTID_0003909__12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7.0  |  pH2: 0.0  |  Columna: Waters ACQUITY UPLC BEH C18</a:t>
            </a:r>
            <a:br/>
            <a:r>
              <a:t>    USP Code: column.usp.code_L1  |  Longitud: 100.0 mm</a:t>
            </a:r>
            <a:br/>
            <a:r>
              <a:t>    Tamaño Partícula: 1.7 µm  |  Temp: 40.54166666666666°C</a:t>
            </a:r>
            <a:br/>
            <a:r>
              <a:t>    Flujo: 0.2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Fatty Acyls (CHEMONTID:0003909): 0.7042215099229353</a:t>
            </a:r>
          </a:p>
        </p:txBody>
      </p:sp>
      <p:pic>
        <p:nvPicPr>
          <p:cNvPr id="3" name="Picture 2" descr="diff_grafica_Fatty Acyls _CHEMONTID_0003909__12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Merck Supelco Ascentis Express ES-Cyano</a:t>
            </a:r>
            <a:br/>
            <a:r>
              <a:t>    USP Code: column.usp.code_L10  |  Longitud: 100.0 mm</a:t>
            </a:r>
            <a:br/>
            <a:r>
              <a:t>    Tamaño Partícula: 2.7 µm  |  Temp: 40.78947368421053°C</a:t>
            </a:r>
            <a:br/>
            <a:r>
              <a:t>    Flujo: 0.1 mL/min  |  T0: 2.205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Fatty Acyls (CHEMONTID:0003909): 0.6946142703787216</a:t>
            </a:r>
          </a:p>
        </p:txBody>
      </p:sp>
      <p:pic>
        <p:nvPicPr>
          <p:cNvPr id="3" name="Picture 2" descr="diff_grafica_Fatty Acyls _CHEMONTID_0003909__12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Merck Supelco Ascentis Express F5 (PFP)</a:t>
            </a:r>
            <a:br/>
            <a:r>
              <a:t>    USP Code: column.usp.code_L43  |  Longitud: 100.0 mm</a:t>
            </a:r>
            <a:br/>
            <a:r>
              <a:t>    Tamaño Partícula: 2.7 µm  |  Temp: 40.78947368421053°C</a:t>
            </a:r>
            <a:br/>
            <a:r>
              <a:t>    Flujo: 0.1 mL/min  |  T0: 2.205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Fatty Acyls (CHEMONTID:0003909): 0.6938594779714351</a:t>
            </a:r>
          </a:p>
        </p:txBody>
      </p:sp>
      <p:pic>
        <p:nvPicPr>
          <p:cNvPr id="3" name="Picture 2" descr="diff_grafica_Fatty Acyls _CHEMONTID_0003909__1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Waters ACQUITY UPLC BEH C18</a:t>
            </a:r>
            <a:br/>
            <a:r>
              <a:t>    USP Code: column.usp.code_L1  |  Longitud: 100.0 mm</a:t>
            </a:r>
            <a:br/>
            <a:r>
              <a:t>    Tamaño Partícula: 1.7 µm  |  Temp: 40.54166666666666°C</a:t>
            </a:r>
            <a:br/>
            <a:r>
              <a:t>    Flujo: 0.1 mL/min  |  T0: 2.205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Fatty Acyls (CHEMONTID:0003909): 0.680747303836192</a:t>
            </a:r>
          </a:p>
        </p:txBody>
      </p:sp>
      <p:pic>
        <p:nvPicPr>
          <p:cNvPr id="3" name="Picture 2" descr="diff_grafica_Fatty Acyls _CHEMONTID_0003909__1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Waters CORTECS T3</a:t>
            </a:r>
            <a:br/>
            <a:r>
              <a:t>    USP Code: column.usp.code_L1  |  Longitud: 100.0 mm</a:t>
            </a:r>
            <a:br/>
            <a:r>
              <a:t>    Tamaño Partícula: 2.7 µm  |  Temp: 40.0°C</a:t>
            </a:r>
            <a:br/>
            <a:r>
              <a:t>    Flujo: 0.1 mL/min  |  T0: 2.205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Fatty Acyls (CHEMONTID:0003909): 0.6719685005381596</a:t>
            </a:r>
          </a:p>
        </p:txBody>
      </p:sp>
      <p:pic>
        <p:nvPicPr>
          <p:cNvPr id="3" name="Picture 2" descr="diff_grafica_Fatty Acyls _CHEMONTID_0003909__1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Waters CORTECS T3</a:t>
            </a:r>
            <a:br/>
            <a:r>
              <a:t>    USP Code: column.usp.code_L1  |  Longitud: 100.0 mm</a:t>
            </a:r>
            <a:br/>
            <a:r>
              <a:t>    Tamaño Partícula: 2.7 µm  |  Temp: 40.0°C</a:t>
            </a:r>
            <a:br/>
            <a:r>
              <a:t>    Flujo: 0.3 mL/min  |  T0: 0.735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Flavin nucleotides (CHEMONTID:0001329): 0.0</a:t>
            </a:r>
          </a:p>
        </p:txBody>
      </p:sp>
      <p:pic>
        <p:nvPicPr>
          <p:cNvPr id="3" name="Picture 2" descr="diff_grafica_Flavin nucleotides _CHEMONTID_0001329__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0.0  |  pH2: 0.0  |  Columna: Merck SeQuant ZIC-pHILIC</a:t>
            </a:r>
            <a:br/>
            <a:r>
              <a:t>    USP Code: column.usp.code_L122  |  Longitud: 150.0 mm</a:t>
            </a:r>
            <a:br/>
            <a:r>
              <a:t>    Tamaño Partícula: 5.0 µm  |  Temp: 32.5°C</a:t>
            </a:r>
            <a:br/>
            <a:r>
              <a:t>    Flujo: 0.1 mL/min  |  T0: 3.3075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Fatty Acyls (CHEMONTID:0003909): 0.6709488360555971</a:t>
            </a:r>
          </a:p>
        </p:txBody>
      </p:sp>
      <p:pic>
        <p:nvPicPr>
          <p:cNvPr id="3" name="Picture 2" descr="diff_grafica_Fatty Acyls _CHEMONTID_0003909__12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Waters CORTECS T3</a:t>
            </a:r>
            <a:br/>
            <a:r>
              <a:t>    USP Code: column.usp.code_L1  |  Longitud: 100.0 mm</a:t>
            </a:r>
            <a:br/>
            <a:r>
              <a:t>    Tamaño Partícula: 2.7 µm  |  Temp: 40.0°C</a:t>
            </a:r>
            <a:br/>
            <a:r>
              <a:t>    Flujo: 0.3 mL/min  |  T0: 0.735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Hydroxy acids and derivatives (CHEMONTID:0000472): 1.0</a:t>
            </a:r>
          </a:p>
        </p:txBody>
      </p:sp>
      <p:pic>
        <p:nvPicPr>
          <p:cNvPr id="3" name="Picture 2" descr="diff_grafica_Hydroxy acids and derivatives _CHEMONTID_0000472__1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Waters CORTECS T3</a:t>
            </a:r>
            <a:br/>
            <a:r>
              <a:t>    USP Code: column.usp.code_L1  |  Longitud: 100.0 mm</a:t>
            </a:r>
            <a:br/>
            <a:r>
              <a:t>    Tamaño Partícula: 2.7 µm  |  Temp: 40.0°C</a:t>
            </a:r>
            <a:br/>
            <a:r>
              <a:t>    Flujo: 0.3 mL/min  |  T0: 0.735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Hydroxy acids and derivatives (CHEMONTID:0000472): 0.9875822300891416</a:t>
            </a:r>
          </a:p>
        </p:txBody>
      </p:sp>
      <p:pic>
        <p:nvPicPr>
          <p:cNvPr id="3" name="Picture 2" descr="diff_grafica_Hydroxy acids and derivatives _CHEMONTID_0000472__1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Waters CORTECS T3</a:t>
            </a:r>
            <a:br/>
            <a:r>
              <a:t>    USP Code: column.usp.code_L1  |  Longitud: 100.0 mm</a:t>
            </a:r>
            <a:br/>
            <a:r>
              <a:t>    Tamaño Partícula: 2.7 µm  |  Temp: 40.0°C</a:t>
            </a:r>
            <a:br/>
            <a:r>
              <a:t>    Flujo: 0.3 mL/min  |  T0: 0.735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Hydroxy acids and derivatives (CHEMONTID:0000472): 0.985788938544844</a:t>
            </a:r>
          </a:p>
        </p:txBody>
      </p:sp>
      <p:pic>
        <p:nvPicPr>
          <p:cNvPr id="3" name="Picture 2" descr="diff_grafica_Hydroxy acids and derivatives _CHEMONTID_0000472__1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Waters CORTECS T3</a:t>
            </a:r>
            <a:br/>
            <a:r>
              <a:t>    USP Code: column.usp.code_L1  |  Longitud: 100.0 mm</a:t>
            </a:r>
            <a:br/>
            <a:r>
              <a:t>    Tamaño Partícula: 2.7 µm  |  Temp: 40.0°C</a:t>
            </a:r>
            <a:br/>
            <a:r>
              <a:t>    Flujo: 0.25 mL/min  |  T0: 0.882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Hydroxy acids and derivatives (CHEMONTID:0000472): 0.9759458875587572</a:t>
            </a:r>
          </a:p>
        </p:txBody>
      </p:sp>
      <p:pic>
        <p:nvPicPr>
          <p:cNvPr id="3" name="Picture 2" descr="diff_grafica_Hydroxy acids and derivatives _CHEMONTID_0000472__13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Waters CORTECS T3</a:t>
            </a:r>
            <a:br/>
            <a:r>
              <a:t>    USP Code: column.usp.code_L1  |  Longitud: 100.0 mm</a:t>
            </a:r>
            <a:br/>
            <a:r>
              <a:t>    Tamaño Partícula: 2.7 µm  |  Temp: 40.0°C</a:t>
            </a:r>
            <a:br/>
            <a:r>
              <a:t>    Flujo: 0.2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Hydroxy acids and derivatives (CHEMONTID:0000472): 0.9731212776873148</a:t>
            </a:r>
          </a:p>
        </p:txBody>
      </p:sp>
      <p:pic>
        <p:nvPicPr>
          <p:cNvPr id="3" name="Picture 2" descr="diff_grafica_Hydroxy acids and derivatives _CHEMONTID_0000472__13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Waters CORTECS T3</a:t>
            </a:r>
            <a:br/>
            <a:r>
              <a:t>    USP Code: column.usp.code_L1  |  Longitud: 100.0 mm</a:t>
            </a:r>
            <a:br/>
            <a:r>
              <a:t>    Tamaño Partícula: 2.7 µm  |  Temp: 40.0°C</a:t>
            </a:r>
            <a:br/>
            <a:r>
              <a:t>    Flujo: 0.2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Hydroxy acids and derivatives (CHEMONTID:0000472): 0.9721957493268688</a:t>
            </a:r>
          </a:p>
        </p:txBody>
      </p:sp>
      <p:pic>
        <p:nvPicPr>
          <p:cNvPr id="3" name="Picture 2" descr="diff_grafica_Hydroxy acids and derivatives _CHEMONTID_0000472__13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4.0  |  pH2: 4.0  |  Columna: Waters XBridge BEH Amide</a:t>
            </a:r>
            <a:br/>
            <a:r>
              <a:t>    USP Code: column.usp.code_L68  |  Longitud: 100.0 mm</a:t>
            </a:r>
            <a:br/>
            <a:r>
              <a:t>    Tamaño Partícula: 2.5 µm  |  Temp: 30.0°C</a:t>
            </a:r>
            <a:br/>
            <a:r>
              <a:t>    Flujo: 0.5 mL/min  |  T0: 0.441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Hydroxy acids and derivatives (CHEMONTID:0000472): 0.9685228801091124</a:t>
            </a:r>
          </a:p>
        </p:txBody>
      </p:sp>
      <p:pic>
        <p:nvPicPr>
          <p:cNvPr id="3" name="Picture 2" descr="diff_grafica_Hydroxy acids and derivatives _CHEMONTID_0000472__1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Waters CORTECS T3</a:t>
            </a:r>
            <a:br/>
            <a:r>
              <a:t>    USP Code: column.usp.code_L1  |  Longitud: 100.0 mm</a:t>
            </a:r>
            <a:br/>
            <a:r>
              <a:t>    Tamaño Partícula: 2.7 µm  |  Temp: 40.0°C</a:t>
            </a:r>
            <a:br/>
            <a:r>
              <a:t>    Flujo: 0.15 mL/min  |  T0: 1.47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Hydroxy acids and derivatives (CHEMONTID:0000472): 0.9671293782242738</a:t>
            </a:r>
          </a:p>
        </p:txBody>
      </p:sp>
      <p:pic>
        <p:nvPicPr>
          <p:cNvPr id="3" name="Picture 2" descr="diff_grafica_Hydroxy acids and derivatives _CHEMONTID_0000472__13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Waters CORTECS T3</a:t>
            </a:r>
            <a:br/>
            <a:r>
              <a:t>    USP Code: column.usp.code_L1  |  Longitud: 100.0 mm</a:t>
            </a:r>
            <a:br/>
            <a:r>
              <a:t>    Tamaño Partícula: 2.7 µm  |  Temp: 40.0°C</a:t>
            </a:r>
            <a:br/>
            <a:r>
              <a:t>    Flujo: 0.2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Hydroxy acids and derivatives (CHEMONTID:0000472): 0.9666477373858946</a:t>
            </a:r>
          </a:p>
        </p:txBody>
      </p:sp>
      <p:pic>
        <p:nvPicPr>
          <p:cNvPr id="3" name="Picture 2" descr="diff_grafica_Hydroxy acids and derivatives _CHEMONTID_0000472__13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Waters CORTECS T3</a:t>
            </a:r>
            <a:br/>
            <a:r>
              <a:t>    USP Code: column.usp.code_L1  |  Longitud: 100.0 mm</a:t>
            </a:r>
            <a:br/>
            <a:r>
              <a:t>    Tamaño Partícula: 2.7 µm  |  Temp: 40.0°C</a:t>
            </a:r>
            <a:br/>
            <a:r>
              <a:t>    Flujo: 0.2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Flavin nucleotides (CHEMONTID:0001329): 0.0</a:t>
            </a:r>
          </a:p>
        </p:txBody>
      </p:sp>
      <p:pic>
        <p:nvPicPr>
          <p:cNvPr id="3" name="Picture 2" descr="diff_grafica_Flavin nucleotides _CHEMONTID_0001329__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Waters ACQUITY UPLC BEH C18</a:t>
            </a:r>
            <a:br/>
            <a:r>
              <a:t>    USP Code: column.usp.code_L1  |  Longitud: 98.03921568627452 mm</a:t>
            </a:r>
            <a:br/>
            <a:r>
              <a:t>    Tamaño Partícula: 1.7 µm  |  Temp: 38.0°C</a:t>
            </a:r>
            <a:br/>
            <a:r>
              <a:t>    Flujo: 0.24 mL/min  |  T0: 0.895845316696432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Hydroxy acids and derivatives (CHEMONTID:0000472): 0.9648856803184068</a:t>
            </a:r>
          </a:p>
        </p:txBody>
      </p:sp>
      <p:pic>
        <p:nvPicPr>
          <p:cNvPr id="3" name="Picture 2" descr="diff_grafica_Hydroxy acids and derivatives _CHEMONTID_0000472__13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Waters ACQUITY UPLC BEH C18</a:t>
            </a:r>
            <a:br/>
            <a:r>
              <a:t>    USP Code: column.usp.code_L1  |  Longitud: 100.0 mm</a:t>
            </a:r>
            <a:br/>
            <a:r>
              <a:t>    Tamaño Partícula: 1.7 µm  |  Temp: 40.54166666666666°C</a:t>
            </a:r>
            <a:br/>
            <a:r>
              <a:t>    Flujo: 0.2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Keto acids and derivatives (CHEMONTID:0000389): 1.0</a:t>
            </a:r>
          </a:p>
        </p:txBody>
      </p:sp>
      <p:pic>
        <p:nvPicPr>
          <p:cNvPr id="3" name="Picture 2" descr="diff_grafica_Keto acids and derivatives _CHEMONTID_0000389__1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Waters ACQUITY UPLC HSS T3</a:t>
            </a:r>
            <a:br/>
            <a:r>
              <a:t>    USP Code: column.usp.code_L1  |  Longitud: 100.0 mm</a:t>
            </a:r>
            <a:br/>
            <a:r>
              <a:t>    Tamaño Partícula: 1.8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Keto acids and derivatives (CHEMONTID:0000389): 0.9968147484480268</a:t>
            </a:r>
          </a:p>
        </p:txBody>
      </p:sp>
      <p:pic>
        <p:nvPicPr>
          <p:cNvPr id="3" name="Picture 2" descr="diff_grafica_Keto acids and derivatives _CHEMONTID_0000389__1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Waters ACQUITY UPLC HSS T3</a:t>
            </a:r>
            <a:br/>
            <a:r>
              <a:t>    USP Code: column.usp.code_L1  |  Longitud: 100.0 mm</a:t>
            </a:r>
            <a:br/>
            <a:r>
              <a:t>    Tamaño Partícula: 1.8 µm  |  Temp: 30.0°C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Keto acids and derivatives (CHEMONTID:0000389): 0.9115893836134332</a:t>
            </a:r>
          </a:p>
        </p:txBody>
      </p:sp>
      <p:pic>
        <p:nvPicPr>
          <p:cNvPr id="3" name="Picture 2" descr="diff_grafica_Keto acids and derivatives _CHEMONTID_0000389__14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Phenomenex Kinetex C18</a:t>
            </a:r>
            <a:br/>
            <a:r>
              <a:t>    USP Code: column.usp.code_L1  |  Longitud: 150.0 mm</a:t>
            </a:r>
            <a:br/>
            <a:r>
              <a:t>    Tamaño Partícula: 1.7 µm  |  Temp: 30.0°C</a:t>
            </a:r>
            <a:br/>
            <a:r>
              <a:t>    Flujo: 0.3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Keto acids and derivatives (CHEMONTID:0000389): 0.8492612719995171</a:t>
            </a:r>
          </a:p>
        </p:txBody>
      </p:sp>
      <p:pic>
        <p:nvPicPr>
          <p:cNvPr id="3" name="Picture 2" descr="diff_grafica_Keto acids and derivatives _CHEMONTID_0000389__14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6.0  |  pH2: 6.0  |  Columna: Merck SeQuant ZIC-HILIC</a:t>
            </a:r>
            <a:br/>
            <a:r>
              <a:t>    USP Code: column.usp.code_L114  |  Longitud: 150.0 mm</a:t>
            </a:r>
            <a:br/>
            <a:r>
              <a:t>    Tamaño Partícula: 5.0 µm  |  Temp: 25.0°C</a:t>
            </a:r>
            <a:br/>
            <a:r>
              <a:t>    Flujo: 0.75 mL/min  |  T0: 0.441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Keto acids and derivatives (CHEMONTID:0000389): 0.7674827793030329</a:t>
            </a:r>
          </a:p>
        </p:txBody>
      </p:sp>
      <p:pic>
        <p:nvPicPr>
          <p:cNvPr id="3" name="Picture 2" descr="diff_grafica_Keto acids and derivatives _CHEMONTID_0000389__1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Waters ACQUITY UPLC HSS T3</a:t>
            </a:r>
            <a:br/>
            <a:r>
              <a:t>    USP Code: column.usp.code_L1  |  Longitud: 100.0 mm</a:t>
            </a:r>
            <a:br/>
            <a:r>
              <a:t>    Tamaño Partícula: 1.8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Keto acids and derivatives (CHEMONTID:0000389): 0.7103703703703702</a:t>
            </a:r>
          </a:p>
        </p:txBody>
      </p:sp>
      <p:pic>
        <p:nvPicPr>
          <p:cNvPr id="3" name="Picture 2" descr="diff_grafica_Keto acids and derivatives _CHEMONTID_0000389__14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Merck Supelco Ascentis Express C18</a:t>
            </a:r>
            <a:br/>
            <a:r>
              <a:t>    USP Code: column.usp.code_L1  |  Longitud: 100.0 mm</a:t>
            </a:r>
            <a:br/>
            <a:r>
              <a:t>    Tamaño Partícula: 2.0 µm  |  Temp: 40.0°C</a:t>
            </a:r>
            <a:br/>
            <a:r>
              <a:t>    Flujo: 0.3 mL/min  |  T0: 0.735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Keto acids and derivatives (CHEMONTID:0000389): 0.705158234128757</a:t>
            </a:r>
          </a:p>
        </p:txBody>
      </p:sp>
      <p:pic>
        <p:nvPicPr>
          <p:cNvPr id="3" name="Picture 2" descr="diff_grafica_Keto acids and derivatives _CHEMONTID_0000389__14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Merck Supelco Ascentis Express C18</a:t>
            </a:r>
            <a:br/>
            <a:r>
              <a:t>    USP Code: column.usp.code_L1  |  Longitud: 100.0 mm</a:t>
            </a:r>
            <a:br/>
            <a:r>
              <a:t>    Tamaño Partícula: 2.0 µm  |  Temp: 40.0°C</a:t>
            </a:r>
            <a:br/>
            <a:r>
              <a:t>    Flujo: 0.35 mL/min  |  T0: 0.63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Keto acids and derivatives (CHEMONTID:0000389): 0.7023607228059594</a:t>
            </a:r>
          </a:p>
        </p:txBody>
      </p:sp>
      <p:pic>
        <p:nvPicPr>
          <p:cNvPr id="3" name="Picture 2" descr="diff_grafica_Keto acids and derivatives _CHEMONTID_0000389__14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Waters ACQUITY UPLC HSS C18</a:t>
            </a:r>
            <a:br/>
            <a:r>
              <a:t>    USP Code: column.usp.code_L1  |  Longitud: 100.0 mm</a:t>
            </a:r>
            <a:br/>
            <a:r>
              <a:t>    Tamaño Partícula: 1.8 µm  |  Temp: 50.0°C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Keto acids and derivatives (CHEMONTID:0000389): 0.6902262529053751</a:t>
            </a:r>
          </a:p>
        </p:txBody>
      </p:sp>
      <p:pic>
        <p:nvPicPr>
          <p:cNvPr id="3" name="Picture 2" descr="diff_grafica_Keto acids and derivatives _CHEMONTID_0000389__1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Waters ACQUITY UPLC BEH C18</a:t>
            </a:r>
            <a:br/>
            <a:r>
              <a:t>    USP Code: column.usp.code_L1  |  Longitud: 100.0 mm</a:t>
            </a:r>
            <a:br/>
            <a:r>
              <a:t>    Tamaño Partícula: 1.7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Flavin nucleotides (CHEMONTID:0001329): 0.0</a:t>
            </a:r>
          </a:p>
        </p:txBody>
      </p:sp>
      <p:pic>
        <p:nvPicPr>
          <p:cNvPr id="3" name="Picture 2" descr="diff_grafica_Flavin nucleotides _CHEMONTID_0001329__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0.0  |  pH2: 3.0  |  Columna: Merck SeQuant ZIC-HILIC</a:t>
            </a:r>
            <a:br/>
            <a:r>
              <a:t>    USP Code: column.usp.code_L114  |  Longitud: 145.45454545454547 mm</a:t>
            </a:r>
            <a:br/>
            <a:r>
              <a:t>    Tamaño Partícula: 4.863636363636363 µm  |  Temp: 25.0°C</a:t>
            </a:r>
            <a:br/>
            <a:r>
              <a:t>    Flujo: 0.25 mL/min  |  T0: 1.3300246658237755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Keto acids and derivatives (CHEMONTID:0000389): 0.6808621726493742</a:t>
            </a:r>
          </a:p>
        </p:txBody>
      </p:sp>
      <p:pic>
        <p:nvPicPr>
          <p:cNvPr id="3" name="Picture 2" descr="diff_grafica_Keto acids and derivatives _CHEMONTID_0000389__14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Merck Supelco Ascentis Express C18</a:t>
            </a:r>
            <a:br/>
            <a:r>
              <a:t>    USP Code: column.usp.code_L1  |  Longitud: 100.0 mm</a:t>
            </a:r>
            <a:br/>
            <a:r>
              <a:t>    Tamaño Partícula: 2.0 µm  |  Temp: 40.0°C</a:t>
            </a:r>
            <a:br/>
            <a:r>
              <a:t>    Flujo: 0.25 mL/min  |  T0: 0.882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Phenylpropanoic acids (CHEMONTID:0002551): 1.0</a:t>
            </a:r>
          </a:p>
        </p:txBody>
      </p:sp>
      <p:pic>
        <p:nvPicPr>
          <p:cNvPr id="3" name="Picture 2" descr="diff_grafica_Phenylpropanoic acids _CHEMONTID_0002551__1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6.0  |  pH2: 6.0  |  Columna: Merck SeQuant ZIC-HILIC</a:t>
            </a:r>
            <a:br/>
            <a:r>
              <a:t>    USP Code: column.usp.code_L114  |  Longitud: 150.0 mm</a:t>
            </a:r>
            <a:br/>
            <a:r>
              <a:t>    Tamaño Partícula: 5.0 µm  |  Temp: 25.0°C</a:t>
            </a:r>
            <a:br/>
            <a:r>
              <a:t>    Flujo: 0.75 mL/min  |  T0: 0.441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Phenylpropanoic acids (CHEMONTID:0002551): 0.938884008459411</a:t>
            </a:r>
          </a:p>
        </p:txBody>
      </p:sp>
      <p:pic>
        <p:nvPicPr>
          <p:cNvPr id="3" name="Picture 2" descr="diff_grafica_Phenylpropanoic acids _CHEMONTID_0002551__15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0.0  |  pH2: 9.0  |  Columna: Merck SeQuant ZIC-pHILIC</a:t>
            </a:r>
            <a:br/>
            <a:r>
              <a:t>    USP Code: column.usp.code_L122  |  Longitud: 150.0 mm</a:t>
            </a:r>
            <a:br/>
            <a:r>
              <a:t>    Tamaño Partícula: 5.0 µm  |  Temp: 40.0°C</a:t>
            </a:r>
            <a:br/>
            <a:r>
              <a:t>    Flujo: 0.3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Phenylpropanoic acids (CHEMONTID:0002551): 0.8546526088131927</a:t>
            </a:r>
          </a:p>
        </p:txBody>
      </p:sp>
      <p:pic>
        <p:nvPicPr>
          <p:cNvPr id="3" name="Picture 2" descr="diff_grafica_Phenylpropanoic acids _CHEMONTID_0002551__15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0.0  |  pH2: 6.5  |  Columna: Waters ACQUITY UPLC BEH Amide</a:t>
            </a:r>
            <a:br/>
            <a:r>
              <a:t>    USP Code: column.usp.code_L68  |  Longitud: 150.0 mm</a:t>
            </a:r>
            <a:br/>
            <a:r>
              <a:t>    Tamaño Partícula: 1.7 µm  |  Temp: 40.0°C</a:t>
            </a:r>
            <a:br/>
            <a:r>
              <a:t>    Flujo: 0.5 mL/min  |  T0: 0.6615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Phenylpropanoic acids (CHEMONTID:0002551): 0.7940672704851809</a:t>
            </a:r>
          </a:p>
        </p:txBody>
      </p:sp>
      <p:pic>
        <p:nvPicPr>
          <p:cNvPr id="3" name="Picture 2" descr="diff_grafica_Phenylpropanoic acids _CHEMONTID_0002551__15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0.0  |  pH2: 0.0  |  Columna: Waters ACQUITY UPLC BEH Amide</a:t>
            </a:r>
            <a:br/>
            <a:r>
              <a:t>    USP Code: column.usp.code_L68  |  Longitud: 100.0 mm</a:t>
            </a:r>
            <a:br/>
            <a:r>
              <a:t>    Tamaño Partícula: 1.7 µm  |  Temp: 40.0°C</a:t>
            </a:r>
            <a:br/>
            <a:r>
              <a:t>    Flujo: 0.5 mL/min  |  T0: 0.4571959788769226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Phenylpropanoic acids (CHEMONTID:0002551): 0.7940672704851809</a:t>
            </a:r>
          </a:p>
        </p:txBody>
      </p:sp>
      <p:pic>
        <p:nvPicPr>
          <p:cNvPr id="3" name="Picture 2" descr="diff_grafica_Phenylpropanoic acids _CHEMONTID_0002551__15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0.0  |  pH2: 0.0  |  Columna: Waters ACQUITY UPLC BEH Amide</a:t>
            </a:r>
            <a:br/>
            <a:r>
              <a:t>    USP Code: column.usp.code_L68  |  Longitud: 100.0 mm</a:t>
            </a:r>
            <a:br/>
            <a:r>
              <a:t>    Tamaño Partícula: 1.7 µm  |  Temp: 40.0°C</a:t>
            </a:r>
            <a:br/>
            <a:r>
              <a:t>    Flujo: 0.5 mL/min  |  T0: 0.4571959788769226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Phenylpropanoic acids (CHEMONTID:0002551): 0.7534303228643325</a:t>
            </a:r>
          </a:p>
        </p:txBody>
      </p:sp>
      <p:pic>
        <p:nvPicPr>
          <p:cNvPr id="3" name="Picture 2" descr="diff_grafica_Phenylpropanoic acids _CHEMONTID_0002551__15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Merck Supelco Ascentis Express C18</a:t>
            </a:r>
            <a:br/>
            <a:r>
              <a:t>    USP Code: column.usp.code_L1  |  Longitud: 100.0 mm</a:t>
            </a:r>
            <a:br/>
            <a:r>
              <a:t>    Tamaño Partícula: 2.0 µm  |  Temp: 40.0°C</a:t>
            </a:r>
            <a:br/>
            <a:r>
              <a:t>    Flujo: 0.2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Phenylpropanoic acids (CHEMONTID:0002551): 0.7347829998630914</a:t>
            </a:r>
          </a:p>
        </p:txBody>
      </p:sp>
      <p:pic>
        <p:nvPicPr>
          <p:cNvPr id="3" name="Picture 2" descr="diff_grafica_Phenylpropanoic acids _CHEMONTID_0002551__15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Waters ACQUITY UPLC BEH C18</a:t>
            </a:r>
            <a:br/>
            <a:r>
              <a:t>    USP Code: column.usp.code_L1  |  Longitud: 100.0 mm</a:t>
            </a:r>
            <a:br/>
            <a:r>
              <a:t>    Tamaño Partícula: 1.7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Phenylpropanoic acids (CHEMONTID:0002551): 0.7021377139654205</a:t>
            </a:r>
          </a:p>
        </p:txBody>
      </p:sp>
      <p:pic>
        <p:nvPicPr>
          <p:cNvPr id="3" name="Picture 2" descr="diff_grafica_Phenylpropanoic acids _CHEMONTID_0002551__15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Phenomenex Kinetex XB-C18</a:t>
            </a:r>
            <a:br/>
            <a:r>
              <a:t>    USP Code: column.usp.code_L1  |  Longitud: 100.0 mm</a:t>
            </a:r>
            <a:br/>
            <a:r>
              <a:t>    Tamaño Partícula: 1.7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Phenylpropanoic acids (CHEMONTID:0002551): 0.6991563018242122</a:t>
            </a:r>
          </a:p>
        </p:txBody>
      </p:sp>
      <p:pic>
        <p:nvPicPr>
          <p:cNvPr id="3" name="Picture 2" descr="diff_grafica_Phenylpropanoic acids _CHEMONTID_0002551__15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0.0  |  pH2: 3.0  |  Columna: Merck SeQuant ZIC-HILIC</a:t>
            </a:r>
            <a:br/>
            <a:r>
              <a:t>    USP Code: column.usp.code_L114  |  Longitud: 145.45454545454547 mm</a:t>
            </a:r>
            <a:br/>
            <a:r>
              <a:t>    Tamaño Partícula: 4.863636363636363 µm  |  Temp: 25.0°C</a:t>
            </a:r>
            <a:br/>
            <a:r>
              <a:t>    Flujo: 0.25 mL/min  |  T0: 1.3300246658237755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Flavin nucleotides (CHEMONTID:0001329): 0.0</a:t>
            </a:r>
          </a:p>
        </p:txBody>
      </p:sp>
      <p:pic>
        <p:nvPicPr>
          <p:cNvPr id="3" name="Picture 2" descr="diff_grafica_Flavin nucleotides _CHEMONTID_0001329__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Waters CORTECS T3</a:t>
            </a:r>
            <a:br/>
            <a:r>
              <a:t>    USP Code: column.usp.code_L1  |  Longitud: 100.0 mm</a:t>
            </a:r>
            <a:br/>
            <a:r>
              <a:t>    Tamaño Partícula: 2.7 µm  |  Temp: 40.0°C</a:t>
            </a:r>
            <a:br/>
            <a:r>
              <a:t>    Flujo: 0.3 mL/min  |  T0: 0.735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Phenylpropanoic acids (CHEMONTID:0002551): 0.6928877874156684</a:t>
            </a:r>
          </a:p>
        </p:txBody>
      </p:sp>
      <p:pic>
        <p:nvPicPr>
          <p:cNvPr id="3" name="Picture 2" descr="diff_grafica_Phenylpropanoic acids _CHEMONTID_0002551__15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Waters ACQUITY UPLC BEH C18</a:t>
            </a:r>
            <a:br/>
            <a:r>
              <a:t>    USP Code: column.usp.code_L1  |  Longitud: 100.0 mm</a:t>
            </a:r>
            <a:br/>
            <a:r>
              <a:t>    Tamaño Partícula: 1.7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Organic carbonic acids and derivatives (CHEMONTID:0000364): 1.0</a:t>
            </a:r>
          </a:p>
        </p:txBody>
      </p:sp>
      <p:pic>
        <p:nvPicPr>
          <p:cNvPr id="3" name="Picture 2" descr="diff_grafica_Organic carbonic acids and derivatives _CHEMONTID_0000364__16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2.6  |  pH2: 0.0  |  Columna: Waters ACQUITY UPLC BEH C18</a:t>
            </a:r>
            <a:br/>
            <a:r>
              <a:t>    USP Code: column.usp.code_L1  |  Longitud: 50.0 mm</a:t>
            </a:r>
            <a:br/>
            <a:r>
              <a:t>    Tamaño Partícula: 1.7 µm  |  Temp: 40.0°C</a:t>
            </a:r>
            <a:br/>
            <a:r>
              <a:t>    Flujo: 0.6 mL/min  |  T0: 0.18375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Organic carbonic acids and derivatives (CHEMONTID:0000364): 0.8527478156518772</a:t>
            </a:r>
          </a:p>
        </p:txBody>
      </p:sp>
      <p:pic>
        <p:nvPicPr>
          <p:cNvPr id="3" name="Picture 2" descr="diff_grafica_Organic carbonic acids and derivatives _CHEMONTID_0000364__16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6.2  |  pH2: 6.2  |  Columna: Thermo Scientific Acclaim RSLC 120 C18</a:t>
            </a:r>
            <a:br/>
            <a:r>
              <a:t>    USP Code: column.usp.code_L1  |  Longitud: 100.0 mm</a:t>
            </a:r>
            <a:br/>
            <a:r>
              <a:t>    Tamaño Partícula: 2.2 µm  |  Temp: 30.0°C</a:t>
            </a:r>
            <a:br/>
            <a:r>
              <a:t>    Flujo: 0.2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Organic carbonic acids and derivatives (CHEMONTID:0000364): 0.8447858625841177</a:t>
            </a:r>
          </a:p>
        </p:txBody>
      </p:sp>
      <p:pic>
        <p:nvPicPr>
          <p:cNvPr id="3" name="Picture 2" descr="diff_grafica_Organic carbonic acids and derivatives _CHEMONTID_0000364__16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Phenomenex Synergi Polar-RP</a:t>
            </a:r>
            <a:br/>
            <a:r>
              <a:t>    USP Code: column.usp.code_L11  |  Longitud: 100.0 mm</a:t>
            </a:r>
            <a:br/>
            <a:r>
              <a:t>    Tamaño Partícula: 100.0 µm  |  Temp: 40.0°C</a:t>
            </a:r>
            <a:br/>
            <a:r>
              <a:t>    Flujo: 0.4 mL/min  |  T0: 0.125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Organic carbonic acids and derivatives (CHEMONTID:0000364): 0.8156637328659846</a:t>
            </a:r>
          </a:p>
        </p:txBody>
      </p:sp>
      <p:pic>
        <p:nvPicPr>
          <p:cNvPr id="3" name="Picture 2" descr="diff_grafica_Organic carbonic acids and derivatives _CHEMONTID_0000364__16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3.61  |  pH2: 3.61  |  Columna: Thermo Scientific Acclaim RSLC 120 C18</a:t>
            </a:r>
            <a:br/>
            <a:r>
              <a:t>    USP Code: column.usp.code_L1  |  Longitud: 100.0 mm</a:t>
            </a:r>
            <a:br/>
            <a:r>
              <a:t>    Tamaño Partícula: 2.2 µm  |  Temp: 30.0°C</a:t>
            </a:r>
            <a:br/>
            <a:r>
              <a:t>    Flujo: 0.2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Organic carbonic acids and derivatives (CHEMONTID:0000364): 0.431486512590861</a:t>
            </a:r>
          </a:p>
        </p:txBody>
      </p:sp>
      <p:pic>
        <p:nvPicPr>
          <p:cNvPr id="3" name="Picture 2" descr="diff_grafica_Organic carbonic acids and derivatives _CHEMONTID_0000364__16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0.0  |  pH2: 0.0  |  Columna: Waters ACQUITY UPLC BEH C18</a:t>
            </a:r>
            <a:br/>
            <a:r>
              <a:t>    USP Code: column.usp.code_L1  |  Longitud: 100.0 mm</a:t>
            </a:r>
            <a:br/>
            <a:r>
              <a:t>    Tamaño Partícula: 1.7 µm  |  Temp: 50.0°C</a:t>
            </a:r>
            <a:br/>
            <a:r>
              <a:t>    Flujo: 0.3 mL/min  |  T0: 0.1666666666666666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Organic carbonic acids and derivatives (CHEMONTID:0000364): 0.4089298605235479</a:t>
            </a:r>
          </a:p>
        </p:txBody>
      </p:sp>
      <p:pic>
        <p:nvPicPr>
          <p:cNvPr id="3" name="Picture 2" descr="diff_grafica_Organic carbonic acids and derivatives _CHEMONTID_0000364__16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0.0  |  pH2: 0.0  |  Columna: Waters ACQUITY UPLC BEH C18</a:t>
            </a:r>
            <a:br/>
            <a:r>
              <a:t>    USP Code: column.usp.code_L1  |  Longitud: 100.0 mm</a:t>
            </a:r>
            <a:br/>
            <a:r>
              <a:t>    Tamaño Partícula: 1.7 µm  |  Temp: 50.0°C</a:t>
            </a:r>
            <a:br/>
            <a:r>
              <a:t>    Flujo: 0.3 mL/min  |  T0: 0.1666666666666666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Organic carbonic acids and derivatives (CHEMONTID:0000364): 0.3675803041965889</a:t>
            </a:r>
          </a:p>
        </p:txBody>
      </p:sp>
      <p:pic>
        <p:nvPicPr>
          <p:cNvPr id="3" name="Picture 2" descr="diff_grafica_Organic carbonic acids and derivatives _CHEMONTID_0000364__16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Thermo Scientific Hypersil GOLD</a:t>
            </a:r>
            <a:br/>
            <a:r>
              <a:t>    USP Code: column.usp.code_L1  |  Longitud: 150.0 mm</a:t>
            </a:r>
            <a:br/>
            <a:r>
              <a:t>    Tamaño Partícula: 1.9 µm  |  Temp: 41.66666666666666°C</a:t>
            </a:r>
            <a:br/>
            <a:r>
              <a:t>    Flujo: 0.5 mL/min  |  T0: 0.6615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Organic carbonic acids and derivatives (CHEMONTID:0000364): 0.1602095288102115</a:t>
            </a:r>
          </a:p>
        </p:txBody>
      </p:sp>
      <p:pic>
        <p:nvPicPr>
          <p:cNvPr id="3" name="Picture 2" descr="diff_grafica_Organic carbonic acids and derivatives _CHEMONTID_0000364__16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Waters ACQUITY UPLC HSS T3</a:t>
            </a:r>
            <a:br/>
            <a:r>
              <a:t>    USP Code: column.usp.code_L1  |  Longitud: 100.0 mm</a:t>
            </a:r>
            <a:br/>
            <a:r>
              <a:t>    Tamaño Partícula: 1.8 µm  |  Temp: 38.75°C</a:t>
            </a:r>
            <a:br/>
            <a:r>
              <a:t>    Flujo: 0.3 mL/min  |  T0: 0.735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Organic carbonic acids and derivatives (CHEMONTID:0000364): 0.1387622912775012</a:t>
            </a:r>
          </a:p>
        </p:txBody>
      </p:sp>
      <p:pic>
        <p:nvPicPr>
          <p:cNvPr id="3" name="Picture 2" descr="diff_grafica_Organic carbonic acids and derivatives _CHEMONTID_0000364__16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Restek Raptor Biphenyl</a:t>
            </a:r>
            <a:br/>
            <a:r>
              <a:t>    USP Code: column.usp.code_L11  |  Longitud: 100.0 mm</a:t>
            </a:r>
            <a:br/>
            <a:r>
              <a:t>    Tamaño Partícula: 2.7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Flavin nucleotides (CHEMONTID:0001329): 0.0</a:t>
            </a:r>
          </a:p>
        </p:txBody>
      </p:sp>
      <p:pic>
        <p:nvPicPr>
          <p:cNvPr id="3" name="Picture 2" descr="diff_grafica_Flavin nucleotides _CHEMONTID_0001329__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Waters CORTECS T3</a:t>
            </a:r>
            <a:br/>
            <a:r>
              <a:t>    USP Code: column.usp.code_L1  |  Longitud: 100.0 mm</a:t>
            </a:r>
            <a:br/>
            <a:r>
              <a:t>    Tamaño Partícula: 2.7 µm  |  Temp: 40.0°C</a:t>
            </a:r>
            <a:br/>
            <a:r>
              <a:t>    Flujo: 0.3 mL/min  |  T0: 0.735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Organic carbonic acids and derivatives (CHEMONTID:0000364): 0.1273138418601521</a:t>
            </a:r>
          </a:p>
        </p:txBody>
      </p:sp>
      <p:pic>
        <p:nvPicPr>
          <p:cNvPr id="3" name="Picture 2" descr="diff_grafica_Organic carbonic acids and derivatives _CHEMONTID_0000364__16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Restek Raptor Biphenyl</a:t>
            </a:r>
            <a:br/>
            <a:r>
              <a:t>    USP Code: column.usp.code_L11  |  Longitud: 100.0 mm</a:t>
            </a:r>
            <a:br/>
            <a:r>
              <a:t>    Tamaño Partícula: 2.7 µm  |  Temp: 50.0°C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Carboxylic acids and derivatives (CHEMONTID:0000265): 1.0</a:t>
            </a:r>
          </a:p>
        </p:txBody>
      </p:sp>
      <p:pic>
        <p:nvPicPr>
          <p:cNvPr id="3" name="Picture 2" descr="diff_grafica_Carboxylic acids and derivatives _CHEMONTID_0000265__17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2.0  |  pH2: 2.0  |  Columna: Phenomenex Kinetex PFP</a:t>
            </a:r>
            <a:br/>
            <a:r>
              <a:t>    USP Code: column.usp.code_L43  |  Longitud: 100.0 mm</a:t>
            </a:r>
            <a:br/>
            <a:r>
              <a:t>    Tamaño Partícula: 2.6 µm  |  Temp: 35.0°C</a:t>
            </a:r>
            <a:br/>
            <a:r>
              <a:t>    Flujo: 1.5 mL/min  |  T0: 0.705333333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Carboxylic acids and derivatives (CHEMONTID:0000265): 0.9058124829135956</a:t>
            </a:r>
          </a:p>
        </p:txBody>
      </p:sp>
      <p:pic>
        <p:nvPicPr>
          <p:cNvPr id="3" name="Picture 2" descr="diff_grafica_Carboxylic acids and derivatives _CHEMONTID_0000265__17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Waters Symmetry C18</a:t>
            </a:r>
            <a:br/>
            <a:r>
              <a:t>    USP Code: column.usp.code_L1  |  Longitud: 100.0 mm</a:t>
            </a:r>
            <a:br/>
            <a:r>
              <a:t>    Tamaño Partícula: 2.939114724480578 µm  |  Temp: 38.800043464517145°C</a:t>
            </a:r>
            <a:br/>
            <a:r>
              <a:t>    Flujo: 0.3379565217391304 mL/min  |  T0: 0.6764124221130337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Carboxylic acids and derivatives (CHEMONTID:0000265): 0.8576700482675282</a:t>
            </a:r>
          </a:p>
        </p:txBody>
      </p:sp>
      <p:pic>
        <p:nvPicPr>
          <p:cNvPr id="3" name="Picture 2" descr="diff_grafica_Carboxylic acids and derivatives _CHEMONTID_0000265__17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Phenomenex Synergi Hydro-RP</a:t>
            </a:r>
            <a:br/>
            <a:r>
              <a:t>    USP Code: column.usp.code_L1  |  Longitud: 250.0 mm</a:t>
            </a:r>
            <a:br/>
            <a:r>
              <a:t>    Tamaño Partícula: 4.0 µm  |  Temp: 25.0°C</a:t>
            </a:r>
            <a:br/>
            <a:r>
              <a:t>    Flujo: 0.2 mL/min  |  T0: 2.5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Carboxylic acids and derivatives (CHEMONTID:0000265): 0.8218468428604648</a:t>
            </a:r>
          </a:p>
        </p:txBody>
      </p:sp>
      <p:pic>
        <p:nvPicPr>
          <p:cNvPr id="3" name="Picture 2" descr="diff_grafica_Carboxylic acids and derivatives _CHEMONTID_0000265__17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0.0  |  Columna: Phenomenex Kinetex PS C18</a:t>
            </a:r>
            <a:br/>
            <a:r>
              <a:t>    USP Code: column.usp.code_L1  |  Longitud: 150.0 mm</a:t>
            </a:r>
            <a:br/>
            <a:r>
              <a:t>    Tamaño Partícula: 2.6 µm  |  Temp: 40.0°C</a:t>
            </a:r>
            <a:br/>
            <a:r>
              <a:t>    Flujo: 0.35 mL/min  |  T0: 1.9285714285714288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Carboxylic acids and derivatives (CHEMONTID:0000265): 0.8134472704177373</a:t>
            </a:r>
          </a:p>
        </p:txBody>
      </p:sp>
      <p:pic>
        <p:nvPicPr>
          <p:cNvPr id="3" name="Picture 2" descr="diff_grafica_Carboxylic acids and derivatives _CHEMONTID_0000265__17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0.0  |  Columna: Phenomenex Kinetex PS C18</a:t>
            </a:r>
            <a:br/>
            <a:r>
              <a:t>    USP Code: column.usp.code_L1  |  Longitud: 150.0 mm</a:t>
            </a:r>
            <a:br/>
            <a:r>
              <a:t>    Tamaño Partícula: 2.6 µm  |  Temp: 40.0°C</a:t>
            </a:r>
            <a:br/>
            <a:r>
              <a:t>    Flujo: 0.35 mL/min  |  T0: 1.9285714285714288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Carboxylic acids and derivatives (CHEMONTID:0000265): 0.7751032505326044</a:t>
            </a:r>
          </a:p>
        </p:txBody>
      </p:sp>
      <p:pic>
        <p:nvPicPr>
          <p:cNvPr id="3" name="Picture 2" descr="diff_grafica_Carboxylic acids and derivatives _CHEMONTID_0000265__17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0.0  |  Columna: Phenomenex Kinetex PS C18</a:t>
            </a:r>
            <a:br/>
            <a:r>
              <a:t>    USP Code: column.usp.code_L1  |  Longitud: 150.0 mm</a:t>
            </a:r>
            <a:br/>
            <a:r>
              <a:t>    Tamaño Partícula: 2.6 µm  |  Temp: 40.0°C</a:t>
            </a:r>
            <a:br/>
            <a:r>
              <a:t>    Flujo: 0.35 mL/min  |  T0: 1.9285714285714288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Carboxylic acids and derivatives (CHEMONTID:0000265): 0.7499160570295064</a:t>
            </a:r>
          </a:p>
        </p:txBody>
      </p:sp>
      <p:pic>
        <p:nvPicPr>
          <p:cNvPr id="3" name="Picture 2" descr="diff_grafica_Carboxylic acids and derivatives _CHEMONTID_0000265__17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0.0  |  Columna: Phenomenex Kinetex PS C18</a:t>
            </a:r>
            <a:br/>
            <a:r>
              <a:t>    USP Code: column.usp.code_L1  |  Longitud: 150.0 mm</a:t>
            </a:r>
            <a:br/>
            <a:r>
              <a:t>    Tamaño Partícula: 2.6 µm  |  Temp: 40.0°C</a:t>
            </a:r>
            <a:br/>
            <a:r>
              <a:t>    Flujo: 0.35 mL/min  |  T0: 1.9285714285714288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Carboxylic acids and derivatives (CHEMONTID:0000265): 0.7378671777970046</a:t>
            </a:r>
          </a:p>
        </p:txBody>
      </p:sp>
      <p:pic>
        <p:nvPicPr>
          <p:cNvPr id="3" name="Picture 2" descr="diff_grafica_Carboxylic acids and derivatives _CHEMONTID_0000265__17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5.0  |  pH2: 0.0  |  Columna: Phenomenex Kinetex EVO C18</a:t>
            </a:r>
            <a:br/>
            <a:r>
              <a:t>    USP Code: column.usp.code_L1  |  Longitud: 150.0 mm</a:t>
            </a:r>
            <a:br/>
            <a:r>
              <a:t>    Tamaño Partícula: 2.6 µm  |  Temp: 40.0°C</a:t>
            </a:r>
            <a:br/>
            <a:r>
              <a:t>    Flujo: 0.35 mL/min  |  T0: 1.9285714285714288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Carboxylic acids and derivatives (CHEMONTID:0000265): 0.7332096533260979</a:t>
            </a:r>
          </a:p>
        </p:txBody>
      </p:sp>
      <p:pic>
        <p:nvPicPr>
          <p:cNvPr id="3" name="Picture 2" descr="diff_grafica_Carboxylic acids and derivatives _CHEMONTID_0000265__17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5.0  |  pH2: 0.0  |  Columna: Phenomenex Kinetex EVO C18</a:t>
            </a:r>
            <a:br/>
            <a:r>
              <a:t>    USP Code: column.usp.code_L1  |  Longitud: 150.0 mm</a:t>
            </a:r>
            <a:br/>
            <a:r>
              <a:t>    Tamaño Partícula: 2.6 µm  |  Temp: 40.0°C</a:t>
            </a:r>
            <a:br/>
            <a:r>
              <a:t>    Flujo: 0.35 mL/min  |  T0: 1.9285714285714288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Flavin nucleotides (CHEMONTID:0001329): 0.0</a:t>
            </a:r>
          </a:p>
        </p:txBody>
      </p:sp>
      <p:pic>
        <p:nvPicPr>
          <p:cNvPr id="3" name="Picture 2" descr="diff_grafica_Flavin nucleotides _CHEMONTID_0001329__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Waters CORTECS T3</a:t>
            </a:r>
            <a:br/>
            <a:r>
              <a:t>    USP Code: column.usp.code_L1  |  Longitud: 100.0 mm</a:t>
            </a:r>
            <a:br/>
            <a:r>
              <a:t>    Tamaño Partícula: 2.7 µm  |  Temp: 40.0°C</a:t>
            </a:r>
            <a:br/>
            <a:r>
              <a:t>    Flujo: 0.3 mL/min  |  T0: 0.735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Carboxylic acids and derivatives (CHEMONTID:0000265): 0.7255173912247745</a:t>
            </a:r>
          </a:p>
        </p:txBody>
      </p:sp>
      <p:pic>
        <p:nvPicPr>
          <p:cNvPr id="3" name="Picture 2" descr="diff_grafica_Carboxylic acids and derivatives _CHEMONTID_0000265__17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2.0  |  pH2: 0.0  |  Columna: Phenomenex Kinetex PS C18</a:t>
            </a:r>
            <a:br/>
            <a:r>
              <a:t>    USP Code: column.usp.code_L1  |  Longitud: 150.0 mm</a:t>
            </a:r>
            <a:br/>
            <a:r>
              <a:t>    Tamaño Partícula: 2.6 µm  |  Temp: 40.0°C</a:t>
            </a:r>
            <a:br/>
            <a:r>
              <a:t>    Flujo: 0.35 mL/min  |  T0: 1.9285714285714288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Flavin nucleotides (CHEMONTID:0001329): 0.0</a:t>
            </a:r>
          </a:p>
        </p:txBody>
      </p:sp>
      <p:pic>
        <p:nvPicPr>
          <p:cNvPr id="3" name="Picture 2" descr="diff_grafica_Flavin nucleotides _CHEMONTID_0001329__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Phenomenex Kinetex C18</a:t>
            </a:r>
            <a:br/>
            <a:r>
              <a:t>    USP Code: column.usp.code_L1  |  Longitud: 150.0 mm</a:t>
            </a:r>
            <a:br/>
            <a:r>
              <a:t>    Tamaño Partícula: 1.7 µm  |  Temp: 30.0°C</a:t>
            </a:r>
            <a:br/>
            <a:r>
              <a:t>    Flujo: 0.3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nucleotides (CHEMONTID:0001506): 0.986427914549758</a:t>
            </a:r>
          </a:p>
        </p:txBody>
      </p:sp>
      <p:pic>
        <p:nvPicPr>
          <p:cNvPr id="3" name="Picture 2" descr="diff_grafica_Purine nucleotides _CHEMONTID_0001506_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Waters CORTECS T3</a:t>
            </a:r>
            <a:br/>
            <a:r>
              <a:t>    USP Code: column.usp.code_L1  |  Longitud: 100.0 mm</a:t>
            </a:r>
            <a:br/>
            <a:r>
              <a:t>    Tamaño Partícula: 2.7 µm  |  Temp: 40.0°C</a:t>
            </a:r>
            <a:br/>
            <a:r>
              <a:t>    Flujo: 0.15 mL/min  |  T0: 1.47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Flavin nucleotides (CHEMONTID:0001329): 0.0</a:t>
            </a:r>
          </a:p>
        </p:txBody>
      </p:sp>
      <p:pic>
        <p:nvPicPr>
          <p:cNvPr id="3" name="Picture 2" descr="diff_grafica_Flavin nucleotides _CHEMONTID_0001329__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Phenomenex Kinetex C18</a:t>
            </a:r>
            <a:br/>
            <a:r>
              <a:t>    USP Code: column.usp.code_L1  |  Longitud: 150.0 mm</a:t>
            </a:r>
            <a:br/>
            <a:r>
              <a:t>    Tamaño Partícula: 1.7 µm  |  Temp: 30.0°C</a:t>
            </a:r>
            <a:br/>
            <a:r>
              <a:t>    Flujo: 0.3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(5'-&gt;5')-dinucleotides (CHEMONTID:0003468): 1.0</a:t>
            </a:r>
          </a:p>
        </p:txBody>
      </p:sp>
      <p:pic>
        <p:nvPicPr>
          <p:cNvPr id="3" name="Picture 2" descr="diff_grafica__5_-_5__-dinucleotides _CHEMONTID_0003468__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Thermo Scientific Hypersil GOLD</a:t>
            </a:r>
            <a:br/>
            <a:r>
              <a:t>    USP Code: column.usp.code_L1  |  Longitud: 113.75 mm</a:t>
            </a:r>
            <a:br/>
            <a:r>
              <a:t>    Tamaño Partícula: 1.9 µm  |  Temp: 40.0°C</a:t>
            </a:r>
            <a:br/>
            <a:r>
              <a:t>    Flujo: 0.4 mL/min  |  T0: 0.6500755324656243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(5'-&gt;5')-dinucleotides (CHEMONTID:0003468): 0.5139012231228017</a:t>
            </a:r>
          </a:p>
        </p:txBody>
      </p:sp>
      <p:pic>
        <p:nvPicPr>
          <p:cNvPr id="3" name="Picture 2" descr="diff_grafica__5_-_5__-dinucleotides _CHEMONTID_0003468__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0.0  |  pH2: 0.0  |  Columna: HILICON iHILIC-(P) Classic, HILIC, PEEK</a:t>
            </a:r>
            <a:br/>
            <a:r>
              <a:t>    USP Code: column.usp.code_L122  |  Longitud: 50.0 mm</a:t>
            </a:r>
            <a:br/>
            <a:r>
              <a:t>    Tamaño Partícula: 5.0 µm  |  Temp: 30.0°C</a:t>
            </a:r>
            <a:br/>
            <a:r>
              <a:t>    Flujo: 0.12 mL/min  |  T0: 0.91875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(5'-&gt;5')-dinucleotides (CHEMONTID:0003468): 0.5094453628324749</a:t>
            </a:r>
          </a:p>
        </p:txBody>
      </p:sp>
      <p:pic>
        <p:nvPicPr>
          <p:cNvPr id="3" name="Picture 2" descr="diff_grafica__5_-_5__-dinucleotides _CHEMONTID_0003468__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0.0  |  pH2: 0.0  |  Columna: HILICON iHILIC-(P) Classic, HILIC, PEEK</a:t>
            </a:r>
            <a:br/>
            <a:r>
              <a:t>    USP Code: column.usp.code_L122  |  Longitud: 50.0 mm</a:t>
            </a:r>
            <a:br/>
            <a:r>
              <a:t>    Tamaño Partícula: 5.0 µm  |  Temp: 45.0°C</a:t>
            </a:r>
            <a:br/>
            <a:r>
              <a:t>    Flujo: 0.12 mL/min  |  T0: 0.91875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(5'-&gt;5')-dinucleotides (CHEMONTID:0003468): 0.5076000653861445</a:t>
            </a:r>
          </a:p>
        </p:txBody>
      </p:sp>
      <p:pic>
        <p:nvPicPr>
          <p:cNvPr id="3" name="Picture 2" descr="diff_grafica__5_-_5__-dinucleotides _CHEMONTID_0003468__2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0.0  |  pH2: 0.0  |  Columna: HILICON iHILIC-(P) Classic, HILIC, PEEK</a:t>
            </a:r>
            <a:br/>
            <a:r>
              <a:t>    USP Code: column.usp.code_L122  |  Longitud: 50.0 mm</a:t>
            </a:r>
            <a:br/>
            <a:r>
              <a:t>    Tamaño Partícula: 5.0 µm  |  Temp: 30.0°C</a:t>
            </a:r>
            <a:br/>
            <a:r>
              <a:t>    Flujo: 0.12 mL/min  |  T0: 0.91875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(5'-&gt;5')-dinucleotides (CHEMONTID:0003468): 0.5060839570897764</a:t>
            </a:r>
          </a:p>
        </p:txBody>
      </p:sp>
      <p:pic>
        <p:nvPicPr>
          <p:cNvPr id="3" name="Picture 2" descr="diff_grafica__5_-_5__-dinucleotides _CHEMONTID_0003468__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0.0  |  pH2: 0.0  |  Columna: HILICON iHILIC-(P) Classic, HILIC, PEEK</a:t>
            </a:r>
            <a:br/>
            <a:r>
              <a:t>    USP Code: column.usp.code_L122  |  Longitud: 50.0 mm</a:t>
            </a:r>
            <a:br/>
            <a:r>
              <a:t>    Tamaño Partícula: 5.0 µm  |  Temp: 30.0°C</a:t>
            </a:r>
            <a:br/>
            <a:r>
              <a:t>    Flujo: 0.12 mL/min  |  T0: 0.91875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(5'-&gt;5')-dinucleotides (CHEMONTID:0003468): 0.4971777498161612</a:t>
            </a:r>
          </a:p>
        </p:txBody>
      </p:sp>
      <p:pic>
        <p:nvPicPr>
          <p:cNvPr id="3" name="Picture 2" descr="diff_grafica__5_-_5__-dinucleotides _CHEMONTID_0003468__2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0.0  |  pH2: 0.0  |  Columna: Waters Atlantis Premier BEH Z-HILIC</a:t>
            </a:r>
            <a:br/>
            <a:r>
              <a:t>    USP Code: column.usp.code_L122  |  Longitud: 100.0 mm</a:t>
            </a:r>
            <a:br/>
            <a:r>
              <a:t>    Tamaño Partícula: 1.7 µm  |  Temp: 40.0°C</a:t>
            </a:r>
            <a:br/>
            <a:r>
              <a:t>    Flujo: 0.15 mL/min  |  T0: 1.47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(5'-&gt;5')-dinucleotides (CHEMONTID:0003468): 0.4906280712034398</a:t>
            </a:r>
          </a:p>
        </p:txBody>
      </p:sp>
      <p:pic>
        <p:nvPicPr>
          <p:cNvPr id="3" name="Picture 2" descr="diff_grafica__5_-_5__-dinucleotides _CHEMONTID_0003468__2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0.0  |  pH2: 0.0  |  Columna: HILICON iHILIC-(P) Classic, HILIC, PEEK</a:t>
            </a:r>
            <a:br/>
            <a:r>
              <a:t>    USP Code: column.usp.code_L122  |  Longitud: 50.0 mm</a:t>
            </a:r>
            <a:br/>
            <a:r>
              <a:t>    Tamaño Partícula: 5.0 µm  |  Temp: 30.0°C</a:t>
            </a:r>
            <a:br/>
            <a:r>
              <a:t>    Flujo: 0.12 mL/min  |  T0: 0.91875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(5'-&gt;5')-dinucleotides (CHEMONTID:0003468): 0.4855437881631964</a:t>
            </a:r>
          </a:p>
        </p:txBody>
      </p:sp>
      <p:pic>
        <p:nvPicPr>
          <p:cNvPr id="3" name="Picture 2" descr="diff_grafica__5_-_5__-dinucleotides _CHEMONTID_0003468__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0.0  |  pH2: 0.0  |  Columna: Agilent InfinityLab Poroshell 120 HILIC-Z (Peek-lined)</a:t>
            </a:r>
            <a:br/>
            <a:r>
              <a:t>    USP Code: column.usp.code_L114  |  Longitud: 50.0 mm</a:t>
            </a:r>
            <a:br/>
            <a:r>
              <a:t>    Tamaño Partícula: 2.7 µm  |  Temp: 30.0°C</a:t>
            </a:r>
            <a:br/>
            <a:r>
              <a:t>    Flujo: 0.12 mL/min  |  T0: 0.91875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(5'-&gt;5')-dinucleotides (CHEMONTID:0003468): 0.4712550689684996</a:t>
            </a:r>
          </a:p>
        </p:txBody>
      </p:sp>
      <p:pic>
        <p:nvPicPr>
          <p:cNvPr id="3" name="Picture 2" descr="diff_grafica__5_-_5__-dinucleotides _CHEMONTID_0003468__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Waters CORTECS T3</a:t>
            </a:r>
            <a:br/>
            <a:r>
              <a:t>    USP Code: column.usp.code_L1  |  Longitud: 100.0 mm</a:t>
            </a:r>
            <a:br/>
            <a:r>
              <a:t>    Tamaño Partícula: 2.7 µm  |  Temp: 40.0°C</a:t>
            </a:r>
            <a:br/>
            <a:r>
              <a:t>    Flujo: 0.2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nucleotides (CHEMONTID:0001506): 0.9350915403359712</a:t>
            </a:r>
          </a:p>
        </p:txBody>
      </p:sp>
      <p:pic>
        <p:nvPicPr>
          <p:cNvPr id="3" name="Picture 2" descr="diff_grafica_Purine nucleotides _CHEMONTID_0001506_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Waters CORTECS T3</a:t>
            </a:r>
            <a:br/>
            <a:r>
              <a:t>    USP Code: column.usp.code_L1  |  Longitud: 100.0 mm</a:t>
            </a:r>
            <a:br/>
            <a:r>
              <a:t>    Tamaño Partícula: 2.7 µm  |  Temp: 40.0°C</a:t>
            </a:r>
            <a:br/>
            <a:r>
              <a:t>    Flujo: 0.2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(5'-&gt;5')-dinucleotides (CHEMONTID:0003468): 0.4673782075783495</a:t>
            </a:r>
          </a:p>
        </p:txBody>
      </p:sp>
      <p:pic>
        <p:nvPicPr>
          <p:cNvPr id="3" name="Picture 2" descr="diff_grafica__5_-_5__-dinucleotides _CHEMONTID_0003468__2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0.0  |  pH2: 0.0  |  Columna: Waters Atlantis Premier BEH Z-HILIC</a:t>
            </a:r>
            <a:br/>
            <a:r>
              <a:t>    USP Code: column.usp.code_L122  |  Longitud: 100.0 mm</a:t>
            </a:r>
            <a:br/>
            <a:r>
              <a:t>    Tamaño Partícula: 1.7 µm  |  Temp: 40.0°C</a:t>
            </a:r>
            <a:br/>
            <a:r>
              <a:t>    Flujo: 0.15 mL/min  |  T0: 1.47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Pyridine nucleotides (CHEMONTID:0001297): 0.0</a:t>
            </a:r>
          </a:p>
        </p:txBody>
      </p:sp>
      <p:pic>
        <p:nvPicPr>
          <p:cNvPr id="3" name="Picture 2" descr="diff_grafica_Pyridine nucleotides _CHEMONTID_0001297__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Waters ACQUITY UPLC HSS T3</a:t>
            </a:r>
            <a:br/>
            <a:r>
              <a:t>    USP Code: column.usp.code_L1  |  Longitud: 100.0 mm</a:t>
            </a:r>
            <a:br/>
            <a:r>
              <a:t>    Tamaño Partícula: 1.8 µm  |  Temp: 30.0°C</a:t>
            </a:r>
            <a:br/>
            <a:r>
              <a:t>    Flujo: 0.3 mL/min  |  T0: 0.735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Pyridine nucleotides (CHEMONTID:0001297): 0.0</a:t>
            </a:r>
          </a:p>
        </p:txBody>
      </p:sp>
      <p:pic>
        <p:nvPicPr>
          <p:cNvPr id="3" name="Picture 2" descr="diff_grafica_Pyridine nucleotides _CHEMONTID_0001297__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0.0  |  pH2: 3.0  |  Columna: Merck SeQuant ZIC-HILIC</a:t>
            </a:r>
            <a:br/>
            <a:r>
              <a:t>    USP Code: column.usp.code_L114  |  Longitud: 145.45454545454547 mm</a:t>
            </a:r>
            <a:br/>
            <a:r>
              <a:t>    Tamaño Partícula: 4.863636363636363 µm  |  Temp: 25.0°C</a:t>
            </a:r>
            <a:br/>
            <a:r>
              <a:t>    Flujo: 0.25 mL/min  |  T0: 1.3300246658237755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Pyridine nucleotides (CHEMONTID:0001297): 0.0</a:t>
            </a:r>
          </a:p>
        </p:txBody>
      </p:sp>
      <p:pic>
        <p:nvPicPr>
          <p:cNvPr id="3" name="Picture 2" descr="diff_grafica_Pyridine nucleotides _CHEMONTID_0001297__3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Thermo Scientific Hypersil GOLD</a:t>
            </a:r>
            <a:br/>
            <a:r>
              <a:t>    USP Code: column.usp.code_L1  |  Longitud: 113.75 mm</a:t>
            </a:r>
            <a:br/>
            <a:r>
              <a:t>    Tamaño Partícula: 1.9 µm  |  Temp: 40.0°C</a:t>
            </a:r>
            <a:br/>
            <a:r>
              <a:t>    Flujo: 0.4 mL/min  |  T0: 0.6500755324656243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Pyridine nucleotides (CHEMONTID:0001297): 0.0</a:t>
            </a:r>
          </a:p>
        </p:txBody>
      </p:sp>
      <p:pic>
        <p:nvPicPr>
          <p:cNvPr id="3" name="Picture 2" descr="diff_grafica_Pyridine nucleotides _CHEMONTID_0001297__3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Merck Supelco Ascentis Express C18</a:t>
            </a:r>
            <a:br/>
            <a:r>
              <a:t>    USP Code: column.usp.code_L1  |  Longitud: 100.0 mm</a:t>
            </a:r>
            <a:br/>
            <a:r>
              <a:t>    Tamaño Partícula: 5.0 µm  |  Temp: 40.78947368421053°C</a:t>
            </a:r>
            <a:br/>
            <a:r>
              <a:t>    Flujo: 0.1 mL/min  |  T0: 2.205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Pyridine nucleotides (CHEMONTID:0001297): 0.0</a:t>
            </a:r>
          </a:p>
        </p:txBody>
      </p:sp>
      <p:pic>
        <p:nvPicPr>
          <p:cNvPr id="3" name="Picture 2" descr="diff_grafica_Pyridine nucleotides _CHEMONTID_0001297__3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Merck Supelco Ascentis Express ES-Cyano</a:t>
            </a:r>
            <a:br/>
            <a:r>
              <a:t>    USP Code: column.usp.code_L10  |  Longitud: 100.0 mm</a:t>
            </a:r>
            <a:br/>
            <a:r>
              <a:t>    Tamaño Partícula: 2.7 µm  |  Temp: 40.78947368421053°C</a:t>
            </a:r>
            <a:br/>
            <a:r>
              <a:t>    Flujo: 0.1 mL/min  |  T0: 2.205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Pyridine nucleotides (CHEMONTID:0001297): 0.0</a:t>
            </a:r>
          </a:p>
        </p:txBody>
      </p:sp>
      <p:pic>
        <p:nvPicPr>
          <p:cNvPr id="3" name="Picture 2" descr="diff_grafica_Pyridine nucleotides _CHEMONTID_0001297__3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Merck Supelco Ascentis Express F5 (PFP)</a:t>
            </a:r>
            <a:br/>
            <a:r>
              <a:t>    USP Code: column.usp.code_L43  |  Longitud: 100.0 mm</a:t>
            </a:r>
            <a:br/>
            <a:r>
              <a:t>    Tamaño Partícula: 2.7 µm  |  Temp: 40.78947368421053°C</a:t>
            </a:r>
            <a:br/>
            <a:r>
              <a:t>    Flujo: 0.1 mL/min  |  T0: 2.205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Pyridine nucleotides (CHEMONTID:0001297): 0.0</a:t>
            </a:r>
          </a:p>
        </p:txBody>
      </p:sp>
      <p:pic>
        <p:nvPicPr>
          <p:cNvPr id="3" name="Picture 2" descr="diff_grafica_Pyridine nucleotides _CHEMONTID_0001297__3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Merck Supelco Ascentis Express Phenyl-Hexyl</a:t>
            </a:r>
            <a:br/>
            <a:r>
              <a:t>    USP Code: column.usp.code_L11  |  Longitud: 100.0 mm</a:t>
            </a:r>
            <a:br/>
            <a:r>
              <a:t>    Tamaño Partícula: 2.7 µm  |  Temp: 40.78947368421053°C</a:t>
            </a:r>
            <a:br/>
            <a:r>
              <a:t>    Flujo: 0.1 mL/min  |  T0: 2.205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Pyridine nucleotides (CHEMONTID:0001297): 0.0</a:t>
            </a:r>
          </a:p>
        </p:txBody>
      </p:sp>
      <p:pic>
        <p:nvPicPr>
          <p:cNvPr id="3" name="Picture 2" descr="diff_grafica_Pyridine nucleotides _CHEMONTID_0001297__3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Waters ACQUITY UPLC BEH C18</a:t>
            </a:r>
            <a:br/>
            <a:r>
              <a:t>    USP Code: column.usp.code_L1  |  Longitud: 100.0 mm</a:t>
            </a:r>
            <a:br/>
            <a:r>
              <a:t>    Tamaño Partícula: 1.7 µm  |  Temp: 40.54166666666666°C</a:t>
            </a:r>
            <a:br/>
            <a:r>
              <a:t>    Flujo: 0.1 mL/min  |  T0: 2.205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Pyridine nucleotides (CHEMONTID:0001297): 0.0</a:t>
            </a:r>
          </a:p>
        </p:txBody>
      </p:sp>
      <p:pic>
        <p:nvPicPr>
          <p:cNvPr id="3" name="Picture 2" descr="diff_grafica_Pyridine nucleotides _CHEMONTID_0001297__3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Waters CORTECS T3</a:t>
            </a:r>
            <a:br/>
            <a:r>
              <a:t>    USP Code: column.usp.code_L1  |  Longitud: 100.0 mm</a:t>
            </a:r>
            <a:br/>
            <a:r>
              <a:t>    Tamaño Partícula: 2.7 µm  |  Temp: 40.0°C</a:t>
            </a:r>
            <a:br/>
            <a:r>
              <a:t>    Flujo: 0.1 mL/min  |  T0: 2.205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nucleotides (CHEMONTID:0001506): 0.8234532218032401</a:t>
            </a:r>
          </a:p>
        </p:txBody>
      </p:sp>
      <p:pic>
        <p:nvPicPr>
          <p:cNvPr id="3" name="Picture 2" descr="diff_grafica_Purine nucleotides _CHEMONTID_0001506_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Waters CORTECS T3</a:t>
            </a:r>
            <a:br/>
            <a:r>
              <a:t>    USP Code: column.usp.code_L1  |  Longitud: 100.0 mm</a:t>
            </a:r>
            <a:br/>
            <a:r>
              <a:t>    Tamaño Partícula: 2.7 µm  |  Temp: 40.0°C</a:t>
            </a:r>
            <a:br/>
            <a:r>
              <a:t>    Flujo: 0.3 mL/min  |  T0: 0.735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Pyridine nucleotides (CHEMONTID:0001297): 0.0</a:t>
            </a:r>
          </a:p>
        </p:txBody>
      </p:sp>
      <p:pic>
        <p:nvPicPr>
          <p:cNvPr id="3" name="Picture 2" descr="diff_grafica_Pyridine nucleotides _CHEMONTID_0001297__3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Waters CORTECS T3</a:t>
            </a:r>
            <a:br/>
            <a:r>
              <a:t>    USP Code: column.usp.code_L1  |  Longitud: 100.0 mm</a:t>
            </a:r>
            <a:br/>
            <a:r>
              <a:t>    Tamaño Partícula: 2.7 µm  |  Temp: 40.0°C</a:t>
            </a:r>
            <a:br/>
            <a:r>
              <a:t>    Flujo: 0.1 mL/min  |  T0: 2.205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nucleosides (CHEMONTID:0000480): 1.0</a:t>
            </a:r>
          </a:p>
        </p:txBody>
      </p:sp>
      <p:pic>
        <p:nvPicPr>
          <p:cNvPr id="3" name="Picture 2" descr="diff_grafica_Pyrimidine nucleosides _CHEMONTID_0000480__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6.0  |  pH2: 6.0  |  Columna: Thermo Scientific Accucore HILIC</a:t>
            </a:r>
            <a:br/>
            <a:r>
              <a:t>    USP Code: column.usp.code_L3  |  Longitud: 100.0 mm</a:t>
            </a:r>
            <a:br/>
            <a:r>
              <a:t>    Tamaño Partícula: 2.6 µm  |  Temp: 36.36363636363637°C</a:t>
            </a:r>
            <a:br/>
            <a:r>
              <a:t>    Flujo: 0.5 mL/min  |  T0: 0.441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nucleosides (CHEMONTID:0000480): 0.9914148909036102</a:t>
            </a:r>
          </a:p>
        </p:txBody>
      </p:sp>
      <p:pic>
        <p:nvPicPr>
          <p:cNvPr id="3" name="Picture 2" descr="diff_grafica_Pyrimidine nucleosides _CHEMONTID_0000480__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6.0  |  pH2: 6.0  |  Columna: Thermo Scientific Accucore HILIC</a:t>
            </a:r>
            <a:br/>
            <a:r>
              <a:t>    USP Code: column.usp.code_L3  |  Longitud: 100.0 mm</a:t>
            </a:r>
            <a:br/>
            <a:r>
              <a:t>    Tamaño Partícula: 2.6 µm  |  Temp: 36.36363636363637°C</a:t>
            </a:r>
            <a:br/>
            <a:r>
              <a:t>    Flujo: 0.5 mL/min  |  T0: 0.441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nucleosides (CHEMONTID:0000480): 0.9424731454090162</a:t>
            </a:r>
          </a:p>
        </p:txBody>
      </p:sp>
      <p:pic>
        <p:nvPicPr>
          <p:cNvPr id="3" name="Picture 2" descr="diff_grafica_Pyrimidine nucleosides _CHEMONTID_0000480__4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Waters ACQUITY UPLC HSS C18</a:t>
            </a:r>
            <a:br/>
            <a:r>
              <a:t>    USP Code: column.usp.code_L1  |  Longitud: 100.0 mm</a:t>
            </a:r>
            <a:br/>
            <a:r>
              <a:t>    Tamaño Partícula: 1.8 µm  |  Temp: 30.0°C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nucleosides (CHEMONTID:0000480): 0.9422325171599968</a:t>
            </a:r>
          </a:p>
        </p:txBody>
      </p:sp>
      <p:pic>
        <p:nvPicPr>
          <p:cNvPr id="3" name="Picture 2" descr="diff_grafica_Pyrimidine nucleosides _CHEMONTID_0000480__4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Restek Raptor Biphenyl</a:t>
            </a:r>
            <a:br/>
            <a:r>
              <a:t>    USP Code: column.usp.code_L11  |  Longitud: 100.0 mm</a:t>
            </a:r>
            <a:br/>
            <a:r>
              <a:t>    Tamaño Partícula: 2.7 µm  |  Temp: 30.0°C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nucleosides (CHEMONTID:0000480): 0.9386972113328584</a:t>
            </a:r>
          </a:p>
        </p:txBody>
      </p:sp>
      <p:pic>
        <p:nvPicPr>
          <p:cNvPr id="3" name="Picture 2" descr="diff_grafica_Pyrimidine nucleosides _CHEMONTID_0000480__4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Restek Raptor Biphenyl</a:t>
            </a:r>
            <a:br/>
            <a:r>
              <a:t>    USP Code: column.usp.code_L11  |  Longitud: 100.0 mm</a:t>
            </a:r>
            <a:br/>
            <a:r>
              <a:t>    Tamaño Partícula: 2.7 µm  |  Temp: 30.0°C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nucleosides (CHEMONTID:0000480): 0.9384511840494708</a:t>
            </a:r>
          </a:p>
        </p:txBody>
      </p:sp>
      <p:pic>
        <p:nvPicPr>
          <p:cNvPr id="3" name="Picture 2" descr="diff_grafica_Pyrimidine nucleosides _CHEMONTID_0000480__4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Waters CORTECS UPLC C18</a:t>
            </a:r>
            <a:br/>
            <a:r>
              <a:t>    USP Code: column.usp.code_L1  |  Longitud: 100.0 mm</a:t>
            </a:r>
            <a:br/>
            <a:r>
              <a:t>    Tamaño Partícula: 1.6 µm  |  Temp: 30.0°C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nucleosides (CHEMONTID:0000480): 0.9291124402887851</a:t>
            </a:r>
          </a:p>
        </p:txBody>
      </p:sp>
      <p:pic>
        <p:nvPicPr>
          <p:cNvPr id="3" name="Picture 2" descr="diff_grafica_Pyrimidine nucleosides _CHEMONTID_0000480__4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Waters ACQUITY UPLC HSS C18</a:t>
            </a:r>
            <a:br/>
            <a:r>
              <a:t>    USP Code: column.usp.code_L1  |  Longitud: 100.0 mm</a:t>
            </a:r>
            <a:br/>
            <a:r>
              <a:t>    Tamaño Partícula: 1.8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nucleosides (CHEMONTID:0000480): 0.9224012277934016</a:t>
            </a:r>
          </a:p>
        </p:txBody>
      </p:sp>
      <p:pic>
        <p:nvPicPr>
          <p:cNvPr id="3" name="Picture 2" descr="diff_grafica_Pyrimidine nucleosides _CHEMONTID_0000480__4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Restek Raptor Biphenyl</a:t>
            </a:r>
            <a:br/>
            <a:r>
              <a:t>    USP Code: column.usp.code_L11  |  Longitud: 100.0 mm</a:t>
            </a:r>
            <a:br/>
            <a:r>
              <a:t>    Tamaño Partícula: 2.7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nucleosides (CHEMONTID:0000480): 0.9216299893086244</a:t>
            </a:r>
          </a:p>
        </p:txBody>
      </p:sp>
      <p:pic>
        <p:nvPicPr>
          <p:cNvPr id="3" name="Picture 2" descr="diff_grafica_Pyrimidine nucleosides _CHEMONTID_0000480__4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Restek Raptor Biphenyl</a:t>
            </a:r>
            <a:br/>
            <a:r>
              <a:t>    USP Code: column.usp.code_L11  |  Longitud: 100.0 mm</a:t>
            </a:r>
            <a:br/>
            <a:r>
              <a:t>    Tamaño Partícula: 2.7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nucleotides (CHEMONTID:0001506): 0.8108091825840159</a:t>
            </a:r>
          </a:p>
        </p:txBody>
      </p:sp>
      <p:pic>
        <p:nvPicPr>
          <p:cNvPr id="3" name="Picture 2" descr="diff_grafica_Purine nucleotides _CHEMONTID_0001506_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Waters CORTECS T3</a:t>
            </a:r>
            <a:br/>
            <a:r>
              <a:t>    USP Code: column.usp.code_L1  |  Longitud: 100.0 mm</a:t>
            </a:r>
            <a:br/>
            <a:r>
              <a:t>    Tamaño Partícula: 2.7 µm  |  Temp: 40.0°C</a:t>
            </a:r>
            <a:br/>
            <a:r>
              <a:t>    Flujo: 0.15 mL/min  |  T0: 1.47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nucleosides (CHEMONTID:0000480): 0.9199355352996224</a:t>
            </a:r>
          </a:p>
        </p:txBody>
      </p:sp>
      <p:pic>
        <p:nvPicPr>
          <p:cNvPr id="3" name="Picture 2" descr="diff_grafica_Pyrimidine nucleosides _CHEMONTID_0000480__4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Restek Raptor Biphenyl</a:t>
            </a:r>
            <a:br/>
            <a:r>
              <a:t>    USP Code: column.usp.code_L11  |  Longitud: 100.0 mm</a:t>
            </a:r>
            <a:br/>
            <a:r>
              <a:t>    Tamaño Partícula: 2.7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Pyrrolopyrimidine nucleosides and nucleotides (CHEMONTID:0002306): 1.0</a:t>
            </a:r>
          </a:p>
        </p:txBody>
      </p:sp>
      <p:pic>
        <p:nvPicPr>
          <p:cNvPr id="3" name="Picture 2" descr="diff_grafica_Pyrrolopyrimidine nucleosides and nucleotides _CHEMONTID_0002306__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2.6  |  pH2: 0.0  |  Columna: Waters ACQUITY UPLC BEH C18</a:t>
            </a:r>
            <a:br/>
            <a:r>
              <a:t>    USP Code: column.usp.code_L1  |  Longitud: 50.0 mm</a:t>
            </a:r>
            <a:br/>
            <a:r>
              <a:t>    Tamaño Partícula: 1.7 µm  |  Temp: 40.0°C</a:t>
            </a:r>
            <a:br/>
            <a:r>
              <a:t>    Flujo: 0.6 mL/min  |  T0: 0.18375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Pyrrolopyrimidine nucleosides and nucleotides (CHEMONTID:0002306): 0.0819064507824272</a:t>
            </a:r>
          </a:p>
        </p:txBody>
      </p:sp>
      <p:pic>
        <p:nvPicPr>
          <p:cNvPr id="3" name="Picture 2" descr="diff_grafica_Pyrrolopyrimidine nucleosides and nucleotides _CHEMONTID_0002306__5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Agilent ZORBAX Extend-C18</a:t>
            </a:r>
            <a:br/>
            <a:r>
              <a:t>    USP Code: column.usp.code_L1  |  Longitud: 50.0 mm</a:t>
            </a:r>
            <a:br/>
            <a:r>
              <a:t>    Tamaño Partícula: 1.8 µm  |  Temp: 35.0°C</a:t>
            </a:r>
            <a:br/>
            <a:r>
              <a:t>    Flujo: 0.1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nucleosides (CHEMONTID:0000479): 1.0</a:t>
            </a:r>
          </a:p>
        </p:txBody>
      </p:sp>
      <p:pic>
        <p:nvPicPr>
          <p:cNvPr id="3" name="Picture 2" descr="diff_grafica_Purine nucleosides _CHEMONTID_0000479__5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6.0  |  pH2: 6.0  |  Columna: Merck SeQuant ZIC-HILIC</a:t>
            </a:r>
            <a:br/>
            <a:r>
              <a:t>    USP Code: column.usp.code_L114  |  Longitud: 150.0 mm</a:t>
            </a:r>
            <a:br/>
            <a:r>
              <a:t>    Tamaño Partícula: 5.0 µm  |  Temp: 25.0°C</a:t>
            </a:r>
            <a:br/>
            <a:r>
              <a:t>    Flujo: 0.75 mL/min  |  T0: 0.441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nucleosides (CHEMONTID:0000479): 0.998761945463918</a:t>
            </a:r>
          </a:p>
        </p:txBody>
      </p:sp>
      <p:pic>
        <p:nvPicPr>
          <p:cNvPr id="3" name="Picture 2" descr="diff_grafica_Purine nucleosides _CHEMONTID_0000479__5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6.0  |  pH2: 6.0  |  Columna: Merck SeQuant ZIC-HILIC</a:t>
            </a:r>
            <a:br/>
            <a:r>
              <a:t>    USP Code: column.usp.code_L114  |  Longitud: 150.0 mm</a:t>
            </a:r>
            <a:br/>
            <a:r>
              <a:t>    Tamaño Partícula: 5.0 µm  |  Temp: 25.0°C</a:t>
            </a:r>
            <a:br/>
            <a:r>
              <a:t>    Flujo: 0.75 mL/min  |  T0: 0.441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nucleosides (CHEMONTID:0000479): 0.9938148682738916</a:t>
            </a:r>
          </a:p>
        </p:txBody>
      </p:sp>
      <p:pic>
        <p:nvPicPr>
          <p:cNvPr id="3" name="Picture 2" descr="diff_grafica_Purine nucleosides _CHEMONTID_0000479__5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6.0  |  pH2: 6.0  |  Columna: Merck SeQuant ZIC-HILIC</a:t>
            </a:r>
            <a:br/>
            <a:r>
              <a:t>    USP Code: column.usp.code_L114  |  Longitud: 150.0 mm</a:t>
            </a:r>
            <a:br/>
            <a:r>
              <a:t>    Tamaño Partícula: 5.0 µm  |  Temp: 25.0°C</a:t>
            </a:r>
            <a:br/>
            <a:r>
              <a:t>    Flujo: 0.75 mL/min  |  T0: 0.441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nucleosides (CHEMONTID:0000479): 0.9600672209686056</a:t>
            </a:r>
          </a:p>
        </p:txBody>
      </p:sp>
      <p:pic>
        <p:nvPicPr>
          <p:cNvPr id="3" name="Picture 2" descr="diff_grafica_Purine nucleosides _CHEMONTID_0000479__5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6.0  |  pH2: 6.0  |  Columna: Waters XBridge BEH Amide</a:t>
            </a:r>
            <a:br/>
            <a:r>
              <a:t>    USP Code: column.usp.code_L68  |  Longitud: 100.0 mm</a:t>
            </a:r>
            <a:br/>
            <a:r>
              <a:t>    Tamaño Partícula: 2.5 µm  |  Temp: 30.0°C</a:t>
            </a:r>
            <a:br/>
            <a:r>
              <a:t>    Flujo: 0.5 mL/min  |  T0: 0.441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nucleosides (CHEMONTID:0000479): 0.9199948500064375</a:t>
            </a:r>
          </a:p>
        </p:txBody>
      </p:sp>
      <p:pic>
        <p:nvPicPr>
          <p:cNvPr id="3" name="Picture 2" descr="diff_grafica_Purine nucleosides _CHEMONTID_0000479__5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4.0  |  pH2: 4.0  |  Columna: Waters XBridge BEH Amide</a:t>
            </a:r>
            <a:br/>
            <a:r>
              <a:t>    USP Code: column.usp.code_L68  |  Longitud: 100.0 mm</a:t>
            </a:r>
            <a:br/>
            <a:r>
              <a:t>    Tamaño Partícula: 2.5 µm  |  Temp: 30.0°C</a:t>
            </a:r>
            <a:br/>
            <a:r>
              <a:t>    Flujo: 0.5 mL/min  |  T0: 0.441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nucleosides (CHEMONTID:0000479): 0.9088064889918888</a:t>
            </a:r>
          </a:p>
        </p:txBody>
      </p:sp>
      <p:pic>
        <p:nvPicPr>
          <p:cNvPr id="3" name="Picture 2" descr="diff_grafica_Purine nucleosides _CHEMONTID_0000479__5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6.0  |  pH2: 6.0  |  Columna: Waters XBridge BEH Amide</a:t>
            </a:r>
            <a:br/>
            <a:r>
              <a:t>    USP Code: column.usp.code_L68  |  Longitud: 100.0 mm</a:t>
            </a:r>
            <a:br/>
            <a:r>
              <a:t>    Tamaño Partícula: 2.5 µm  |  Temp: 30.0°C</a:t>
            </a:r>
            <a:br/>
            <a:r>
              <a:t>    Flujo: 0.5 mL/min  |  T0: 0.441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nucleosides (CHEMONTID:0000479): 0.9083600472910576</a:t>
            </a:r>
          </a:p>
        </p:txBody>
      </p:sp>
      <p:pic>
        <p:nvPicPr>
          <p:cNvPr id="3" name="Picture 2" descr="diff_grafica_Purine nucleosides _CHEMONTID_0000479__5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4.0  |  pH2: 4.0  |  Columna: Waters XBridge BEH Amide</a:t>
            </a:r>
            <a:br/>
            <a:r>
              <a:t>    USP Code: column.usp.code_L68  |  Longitud: 100.0 mm</a:t>
            </a:r>
            <a:br/>
            <a:r>
              <a:t>    Tamaño Partícula: 2.5 µm  |  Temp: 30.0°C</a:t>
            </a:r>
            <a:br/>
            <a:r>
              <a:t>    Flujo: 0.5 mL/min  |  T0: 0.441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nucleotides (CHEMONTID:0001506): 0.808487697582645</a:t>
            </a:r>
          </a:p>
        </p:txBody>
      </p:sp>
      <p:pic>
        <p:nvPicPr>
          <p:cNvPr id="3" name="Picture 2" descr="diff_grafica_Purine nucleotides _CHEMONTID_0001506_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Waters CORTECS T3</a:t>
            </a:r>
            <a:br/>
            <a:r>
              <a:t>    USP Code: column.usp.code_L1  |  Longitud: 100.0 mm</a:t>
            </a:r>
            <a:br/>
            <a:r>
              <a:t>    Tamaño Partícula: 2.7 µm  |  Temp: 40.0°C</a:t>
            </a:r>
            <a:br/>
            <a:r>
              <a:t>    Flujo: 0.25 mL/min  |  T0: 0.882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nucleosides (CHEMONTID:0000479): 0.9071695360888412</a:t>
            </a:r>
          </a:p>
        </p:txBody>
      </p:sp>
      <p:pic>
        <p:nvPicPr>
          <p:cNvPr id="3" name="Picture 2" descr="diff_grafica_Purine nucleosides _CHEMONTID_0000479__5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4.0  |  pH2: 4.0  |  Columna: Waters XBridge BEH Amide</a:t>
            </a:r>
            <a:br/>
            <a:r>
              <a:t>    USP Code: column.usp.code_L68  |  Longitud: 100.0 mm</a:t>
            </a:r>
            <a:br/>
            <a:r>
              <a:t>    Tamaño Partícula: 2.5 µm  |  Temp: 30.0°C</a:t>
            </a:r>
            <a:br/>
            <a:r>
              <a:t>    Flujo: 0.5 mL/min  |  T0: 0.441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nucleosides (CHEMONTID:0000479): 0.8803113365856192</a:t>
            </a:r>
          </a:p>
        </p:txBody>
      </p:sp>
      <p:pic>
        <p:nvPicPr>
          <p:cNvPr id="3" name="Picture 2" descr="diff_grafica_Purine nucleosides _CHEMONTID_0000479__5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6.0  |  pH2: 6.0  |  Columna: Thermo Scientific Accucore HILIC</a:t>
            </a:r>
            <a:br/>
            <a:r>
              <a:t>    USP Code: column.usp.code_L3  |  Longitud: 100.0 mm</a:t>
            </a:r>
            <a:br/>
            <a:r>
              <a:t>    Tamaño Partícula: 2.6 µm  |  Temp: 36.36363636363637°C</a:t>
            </a:r>
            <a:br/>
            <a:r>
              <a:t>    Flujo: 0.5 mL/min  |  T0: 0.441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nucleosides (CHEMONTID:0000479): 0.8678081182759053</a:t>
            </a:r>
          </a:p>
        </p:txBody>
      </p:sp>
      <p:pic>
        <p:nvPicPr>
          <p:cNvPr id="3" name="Picture 2" descr="diff_grafica_Purine nucleosides _CHEMONTID_0000479__6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Waters ACQUITY UPLC BEH C18</a:t>
            </a:r>
            <a:br/>
            <a:r>
              <a:t>    USP Code: column.usp.code_L1  |  Longitud: 100.0 mm</a:t>
            </a:r>
            <a:br/>
            <a:r>
              <a:t>    Tamaño Partícula: 1.7 µm  |  Temp: 40.54166666666666°C</a:t>
            </a:r>
            <a:br/>
            <a:r>
              <a:t>    Flujo: 0.1 mL/min  |  T0: 2.205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Ribonucleoside 3'-phosphates (CHEMONTID:0004404): 1.0</a:t>
            </a:r>
          </a:p>
        </p:txBody>
      </p:sp>
      <p:pic>
        <p:nvPicPr>
          <p:cNvPr id="3" name="Picture 2" descr="diff_grafica_Ribonucleoside 3_-phosphates _CHEMONTID_0004404__6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0.0  |  pH2: 0.0  |  Columna: Waters ACQUITY UPLC BEH Amide</a:t>
            </a:r>
            <a:br/>
            <a:r>
              <a:t>    USP Code: column.usp.code_L68  |  Longitud: 100.0 mm</a:t>
            </a:r>
            <a:br/>
            <a:r>
              <a:t>    Tamaño Partícula: 1.7 µm  |  Temp: 40.0°C</a:t>
            </a:r>
            <a:br/>
            <a:r>
              <a:t>    Flujo: 0.5 mL/min  |  T0: 0.4571959788769226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Ribonucleoside 3'-phosphates (CHEMONTID:0004404): 1.0</a:t>
            </a:r>
          </a:p>
        </p:txBody>
      </p:sp>
      <p:pic>
        <p:nvPicPr>
          <p:cNvPr id="3" name="Picture 2" descr="diff_grafica_Ribonucleoside 3_-phosphates _CHEMONTID_0004404__6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0.0  |  pH2: 0.0  |  Columna: Waters ACQUITY UPLC BEH Amide</a:t>
            </a:r>
            <a:br/>
            <a:r>
              <a:t>    USP Code: column.usp.code_L68  |  Longitud: 100.0 mm</a:t>
            </a:r>
            <a:br/>
            <a:r>
              <a:t>    Tamaño Partícula: 1.7 µm  |  Temp: 40.0°C</a:t>
            </a:r>
            <a:br/>
            <a:r>
              <a:t>    Flujo: 0.5 mL/min  |  T0: 0.4571959788769226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Ribonucleoside 3'-phosphates (CHEMONTID:0004404): 0.2207942494594268</a:t>
            </a:r>
          </a:p>
        </p:txBody>
      </p:sp>
      <p:pic>
        <p:nvPicPr>
          <p:cNvPr id="3" name="Picture 2" descr="diff_grafica_Ribonucleoside 3_-phosphates _CHEMONTID_0004404__6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0.0  |  pH2: 0.0  |  Columna: Waters ACQUITY UPLC HSS T3</a:t>
            </a:r>
            <a:br/>
            <a:r>
              <a:t>    USP Code: column.usp.code_L1  |  Longitud: 150.0 mm</a:t>
            </a:r>
            <a:br/>
            <a:r>
              <a:t>    Tamaño Partícula: 1.7 µm  |  Temp: 30.0°C</a:t>
            </a:r>
            <a:br/>
            <a:r>
              <a:t>    Flujo: 0.4 mL/min  |  T0: 0.8268749999999999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Ribonucleoside 3'-phosphates (CHEMONTID:0004404): 0.0</a:t>
            </a:r>
          </a:p>
        </p:txBody>
      </p:sp>
      <p:pic>
        <p:nvPicPr>
          <p:cNvPr id="3" name="Picture 2" descr="diff_grafica_Ribonucleoside 3_-phosphates _CHEMONTID_0004404__6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0.0  |  pH2: 3.0  |  Columna: Merck SeQuant ZIC-HILIC</a:t>
            </a:r>
            <a:br/>
            <a:r>
              <a:t>    USP Code: column.usp.code_L114  |  Longitud: 145.45454545454547 mm</a:t>
            </a:r>
            <a:br/>
            <a:r>
              <a:t>    Tamaño Partícula: 4.863636363636363 µm  |  Temp: 25.0°C</a:t>
            </a:r>
            <a:br/>
            <a:r>
              <a:t>    Flujo: 0.25 mL/min  |  T0: 1.3300246658237755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Ribonucleoside 3'-phosphates (CHEMONTID:0004404): 0.0</a:t>
            </a:r>
          </a:p>
        </p:txBody>
      </p:sp>
      <p:pic>
        <p:nvPicPr>
          <p:cNvPr id="3" name="Picture 2" descr="diff_grafica_Ribonucleoside 3_-phosphates _CHEMONTID_0004404__6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Thermo Scientific Hypersil GOLD</a:t>
            </a:r>
            <a:br/>
            <a:r>
              <a:t>    USP Code: column.usp.code_L1  |  Longitud: 113.75 mm</a:t>
            </a:r>
            <a:br/>
            <a:r>
              <a:t>    Tamaño Partícula: 1.9 µm  |  Temp: 40.0°C</a:t>
            </a:r>
            <a:br/>
            <a:r>
              <a:t>    Flujo: 0.4 mL/min  |  T0: 0.6500755324656243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5'-deoxyribonucleosides (CHEMONTID:0004502): 1.0</a:t>
            </a:r>
          </a:p>
        </p:txBody>
      </p:sp>
      <p:pic>
        <p:nvPicPr>
          <p:cNvPr id="3" name="Picture 2" descr="diff_grafica_5_-deoxyribonucleosides _CHEMONTID_0004502__6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6.0  |  pH2: 6.0  |  Columna: Thermo Scientific Accucore HILIC</a:t>
            </a:r>
            <a:br/>
            <a:r>
              <a:t>    USP Code: column.usp.code_L3  |  Longitud: 100.0 mm</a:t>
            </a:r>
            <a:br/>
            <a:r>
              <a:t>    Tamaño Partícula: 2.6 µm  |  Temp: 36.36363636363637°C</a:t>
            </a:r>
            <a:br/>
            <a:r>
              <a:t>    Flujo: 0.5 mL/min  |  T0: 0.441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5'-deoxyribonucleosides (CHEMONTID:0004502): 0.9882970241437397</a:t>
            </a:r>
          </a:p>
        </p:txBody>
      </p:sp>
      <p:pic>
        <p:nvPicPr>
          <p:cNvPr id="3" name="Picture 2" descr="diff_grafica_5_-deoxyribonucleosides _CHEMONTID_0004502__6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6.0  |  pH2: 6.0  |  Columna: Thermo Scientific Accucore HILIC</a:t>
            </a:r>
            <a:br/>
            <a:r>
              <a:t>    USP Code: column.usp.code_L3  |  Longitud: 100.0 mm</a:t>
            </a:r>
            <a:br/>
            <a:r>
              <a:t>    Tamaño Partícula: 2.6 µm  |  Temp: 36.36363636363637°C</a:t>
            </a:r>
            <a:br/>
            <a:r>
              <a:t>    Flujo: 0.5 mL/min  |  T0: 0.441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nucleotides (CHEMONTID:0001506): 0.7956465662912361</a:t>
            </a:r>
          </a:p>
        </p:txBody>
      </p:sp>
      <p:pic>
        <p:nvPicPr>
          <p:cNvPr id="3" name="Picture 2" descr="diff_grafica_Purine nucleotides _CHEMONTID_0001506_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Waters CORTECS T3</a:t>
            </a:r>
            <a:br/>
            <a:r>
              <a:t>    USP Code: column.usp.code_L1  |  Longitud: 100.0 mm</a:t>
            </a:r>
            <a:br/>
            <a:r>
              <a:t>    Tamaño Partícula: 2.7 µm  |  Temp: 40.0°C</a:t>
            </a:r>
            <a:br/>
            <a:r>
              <a:t>    Flujo: 0.1 mL/min  |  T0: 2.205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5'-deoxyribonucleosides (CHEMONTID:0004502): 0.980008553797275</a:t>
            </a:r>
          </a:p>
        </p:txBody>
      </p:sp>
      <p:pic>
        <p:nvPicPr>
          <p:cNvPr id="3" name="Picture 2" descr="diff_grafica_5_-deoxyribonucleosides _CHEMONTID_0004502__6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4.0  |  pH2: 4.0  |  Columna: Thermo Scientific Accucore HILIC</a:t>
            </a:r>
            <a:br/>
            <a:r>
              <a:t>    USP Code: column.usp.code_L3  |  Longitud: 100.0 mm</a:t>
            </a:r>
            <a:br/>
            <a:r>
              <a:t>    Tamaño Partícula: 2.6 µm  |  Temp: 36.36363636363637°C</a:t>
            </a:r>
            <a:br/>
            <a:r>
              <a:t>    Flujo: 0.5 mL/min  |  T0: 0.441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5'-deoxyribonucleosides (CHEMONTID:0004502): 0.974340258281864</a:t>
            </a:r>
          </a:p>
        </p:txBody>
      </p:sp>
      <p:pic>
        <p:nvPicPr>
          <p:cNvPr id="3" name="Picture 2" descr="diff_grafica_5_-deoxyribonucleosides _CHEMONTID_0004502__6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4.0  |  pH2: 4.0  |  Columna: Merck SeQuant ZIC-HILIC</a:t>
            </a:r>
            <a:br/>
            <a:r>
              <a:t>    USP Code: column.usp.code_L114  |  Longitud: 150.0 mm</a:t>
            </a:r>
            <a:br/>
            <a:r>
              <a:t>    Tamaño Partícula: 5.0 µm  |  Temp: 25.0°C</a:t>
            </a:r>
            <a:br/>
            <a:r>
              <a:t>    Flujo: 0.75 mL/min  |  T0: 0.441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5'-deoxyribonucleosides (CHEMONTID:0004502): 0.9735506794664008</a:t>
            </a:r>
          </a:p>
        </p:txBody>
      </p:sp>
      <p:pic>
        <p:nvPicPr>
          <p:cNvPr id="3" name="Picture 2" descr="diff_grafica_5_-deoxyribonucleosides _CHEMONTID_0004502__6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4.0  |  pH2: 4.0  |  Columna: Merck SeQuant ZIC-HILIC</a:t>
            </a:r>
            <a:br/>
            <a:r>
              <a:t>    USP Code: column.usp.code_L114  |  Longitud: 150.0 mm</a:t>
            </a:r>
            <a:br/>
            <a:r>
              <a:t>    Tamaño Partícula: 5.0 µm  |  Temp: 25.0°C</a:t>
            </a:r>
            <a:br/>
            <a:r>
              <a:t>    Flujo: 0.75 mL/min  |  T0: 0.441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5'-deoxyribonucleosides (CHEMONTID:0004502): 0.9732920101654994</a:t>
            </a:r>
          </a:p>
        </p:txBody>
      </p:sp>
      <p:pic>
        <p:nvPicPr>
          <p:cNvPr id="3" name="Picture 2" descr="diff_grafica_5_-deoxyribonucleosides _CHEMONTID_0004502__6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6.0  |  pH2: 6.0  |  Columna: Merck SeQuant ZIC-HILIC</a:t>
            </a:r>
            <a:br/>
            <a:r>
              <a:t>    USP Code: column.usp.code_L114  |  Longitud: 150.0 mm</a:t>
            </a:r>
            <a:br/>
            <a:r>
              <a:t>    Tamaño Partícula: 5.0 µm  |  Temp: 25.0°C</a:t>
            </a:r>
            <a:br/>
            <a:r>
              <a:t>    Flujo: 0.75 mL/min  |  T0: 0.441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5'-deoxyribonucleosides (CHEMONTID:0004502): 0.9729394938125738</a:t>
            </a:r>
          </a:p>
        </p:txBody>
      </p:sp>
      <p:pic>
        <p:nvPicPr>
          <p:cNvPr id="3" name="Picture 2" descr="diff_grafica_5_-deoxyribonucleosides _CHEMONTID_0004502__6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6.0  |  pH2: 6.0  |  Columna: Merck SeQuant ZIC-HILIC</a:t>
            </a:r>
            <a:br/>
            <a:r>
              <a:t>    USP Code: column.usp.code_L114  |  Longitud: 150.0 mm</a:t>
            </a:r>
            <a:br/>
            <a:r>
              <a:t>    Tamaño Partícula: 5.0 µm  |  Temp: 25.0°C</a:t>
            </a:r>
            <a:br/>
            <a:r>
              <a:t>    Flujo: 0.75 mL/min  |  T0: 0.441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5'-deoxyribonucleosides (CHEMONTID:0004502): 0.972064548224613</a:t>
            </a:r>
          </a:p>
        </p:txBody>
      </p:sp>
      <p:pic>
        <p:nvPicPr>
          <p:cNvPr id="3" name="Picture 2" descr="diff_grafica_5_-deoxyribonucleosides _CHEMONTID_0004502__6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6.0  |  pH2: 6.0  |  Columna: Merck SeQuant ZIC-HILIC</a:t>
            </a:r>
            <a:br/>
            <a:r>
              <a:t>    USP Code: column.usp.code_L114  |  Longitud: 150.0 mm</a:t>
            </a:r>
            <a:br/>
            <a:r>
              <a:t>    Tamaño Partícula: 5.0 µm  |  Temp: 25.0°C</a:t>
            </a:r>
            <a:br/>
            <a:r>
              <a:t>    Flujo: 0.75 mL/min  |  T0: 0.441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5'-deoxyribonucleosides (CHEMONTID:0004502): 0.9718474503025064</a:t>
            </a:r>
          </a:p>
        </p:txBody>
      </p:sp>
      <p:pic>
        <p:nvPicPr>
          <p:cNvPr id="3" name="Picture 2" descr="diff_grafica_5_-deoxyribonucleosides _CHEMONTID_0004502__7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Waters CORTECS T3</a:t>
            </a:r>
            <a:br/>
            <a:r>
              <a:t>    USP Code: column.usp.code_L1  |  Longitud: 100.0 mm</a:t>
            </a:r>
            <a:br/>
            <a:r>
              <a:t>    Tamaño Partícula: 2.7 µm  |  Temp: 40.0°C</a:t>
            </a:r>
            <a:br/>
            <a:r>
              <a:t>    Flujo: 0.25 mL/min  |  T0: 0.882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5'-deoxyribonucleosides (CHEMONTID:0004502): 0.9717965340979928</a:t>
            </a:r>
          </a:p>
        </p:txBody>
      </p:sp>
      <p:pic>
        <p:nvPicPr>
          <p:cNvPr id="3" name="Picture 2" descr="diff_grafica_5_-deoxyribonucleosides _CHEMONTID_0004502__6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6.0  |  pH2: 6.0  |  Columna: Merck SeQuant ZIC-HILIC</a:t>
            </a:r>
            <a:br/>
            <a:r>
              <a:t>    USP Code: column.usp.code_L114  |  Longitud: 150.0 mm</a:t>
            </a:r>
            <a:br/>
            <a:r>
              <a:t>    Tamaño Partícula: 5.0 µm  |  Temp: 25.0°C</a:t>
            </a:r>
            <a:br/>
            <a:r>
              <a:t>    Flujo: 0.75 mL/min  |  T0: 0.441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Nucleoside and nucleotide analogues (CHEMONTID:0003737): 1.0</a:t>
            </a:r>
          </a:p>
        </p:txBody>
      </p:sp>
      <p:pic>
        <p:nvPicPr>
          <p:cNvPr id="3" name="Picture 2" descr="diff_grafica_Nucleoside and nucleotide analogues _CHEMONTID_0003737__7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Agilent ZORBAX Extend-C18</a:t>
            </a:r>
            <a:br/>
            <a:r>
              <a:t>    USP Code: column.usp.code_L1  |  Longitud: 50.0 mm</a:t>
            </a:r>
            <a:br/>
            <a:r>
              <a:t>    Tamaño Partícula: 1.8 µm  |  Temp: 35.0°C</a:t>
            </a:r>
            <a:br/>
            <a:r>
              <a:t>    Flujo: 0.1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Nucleoside and nucleotide analogues (CHEMONTID:0003737): 0.8776420544354865</a:t>
            </a:r>
          </a:p>
        </p:txBody>
      </p:sp>
      <p:pic>
        <p:nvPicPr>
          <p:cNvPr id="3" name="Picture 2" descr="diff_grafica_Nucleoside and nucleotide analogues _CHEMONTID_0003737__7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0.0  |  pH2: 0.0  |  Columna: Waters ACQUITY UPLC BEH Amide</a:t>
            </a:r>
            <a:br/>
            <a:r>
              <a:t>    USP Code: column.usp.code_L68  |  Longitud: 100.0 mm</a:t>
            </a:r>
            <a:br/>
            <a:r>
              <a:t>    Tamaño Partícula: 1.7 µm  |  Temp: 40.0°C</a:t>
            </a:r>
            <a:br/>
            <a:r>
              <a:t>    Flujo: 0.5 mL/min  |  T0: 0.4571959788769226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nucleotides (CHEMONTID:0001506): 0.7801669595389163</a:t>
            </a:r>
          </a:p>
        </p:txBody>
      </p:sp>
      <p:pic>
        <p:nvPicPr>
          <p:cNvPr id="3" name="Picture 2" descr="diff_grafica_Purine nucleotides _CHEMONTID_0001506_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Waters ACQUITY UPLC BEH C18</a:t>
            </a:r>
            <a:br/>
            <a:r>
              <a:t>    USP Code: column.usp.code_L1  |  Longitud: 100.0 mm</a:t>
            </a:r>
            <a:br/>
            <a:r>
              <a:t>    Tamaño Partícula: 1.7 µm  |  Temp: 40.54166666666666°C</a:t>
            </a:r>
            <a:br/>
            <a:r>
              <a:t>    Flujo: 0.2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Nucleoside and nucleotide analogues (CHEMONTID:0003737): 0.8776420544354865</a:t>
            </a:r>
          </a:p>
        </p:txBody>
      </p:sp>
      <p:pic>
        <p:nvPicPr>
          <p:cNvPr id="3" name="Picture 2" descr="diff_grafica_Nucleoside and nucleotide analogues _CHEMONTID_0003737__7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0.0  |  pH2: 0.0  |  Columna: Waters ACQUITY UPLC BEH Amide</a:t>
            </a:r>
            <a:br/>
            <a:r>
              <a:t>    USP Code: column.usp.code_L68  |  Longitud: 100.0 mm</a:t>
            </a:r>
            <a:br/>
            <a:r>
              <a:t>    Tamaño Partícula: 1.7 µm  |  Temp: 40.0°C</a:t>
            </a:r>
            <a:br/>
            <a:r>
              <a:t>    Flujo: 0.5 mL/min  |  T0: 0.4571959788769226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Nucleoside and nucleotide analogues (CHEMONTID:0003737): 0.6814346628071993</a:t>
            </a:r>
          </a:p>
        </p:txBody>
      </p:sp>
      <p:pic>
        <p:nvPicPr>
          <p:cNvPr id="3" name="Picture 2" descr="diff_grafica_Nucleoside and nucleotide analogues _CHEMONTID_0003737__8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2.6  |  pH2: 0.0  |  Columna: Waters ACQUITY UPLC BEH C18</a:t>
            </a:r>
            <a:br/>
            <a:r>
              <a:t>    USP Code: column.usp.code_L1  |  Longitud: 50.0 mm</a:t>
            </a:r>
            <a:br/>
            <a:r>
              <a:t>    Tamaño Partícula: 1.7 µm  |  Temp: 40.0°C</a:t>
            </a:r>
            <a:br/>
            <a:r>
              <a:t>    Flujo: 0.6 mL/min  |  T0: 0.18375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Nucleoside and nucleotide analogues (CHEMONTID:0003737): 0.2138052882339385</a:t>
            </a:r>
          </a:p>
        </p:txBody>
      </p:sp>
      <p:pic>
        <p:nvPicPr>
          <p:cNvPr id="3" name="Picture 2" descr="diff_grafica_Nucleoside and nucleotide analogues _CHEMONTID_0003737__8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6.2  |  pH2: 6.2  |  Columna: Thermo Scientific Acclaim RSLC 120 C18</a:t>
            </a:r>
            <a:br/>
            <a:r>
              <a:t>    USP Code: column.usp.code_L1  |  Longitud: 100.0 mm</a:t>
            </a:r>
            <a:br/>
            <a:r>
              <a:t>    Tamaño Partícula: 2.2 µm  |  Temp: 30.0°C</a:t>
            </a:r>
            <a:br/>
            <a:r>
              <a:t>    Flujo: 0.2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Nucleoside and nucleotide analogues (CHEMONTID:0003737): 0.0037048364677295</a:t>
            </a:r>
          </a:p>
        </p:txBody>
      </p:sp>
      <p:pic>
        <p:nvPicPr>
          <p:cNvPr id="3" name="Picture 2" descr="diff_grafica_Nucleoside and nucleotide analogues _CHEMONTID_0003737__8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2.6  |  pH2: 0.0  |  Columna: Waters ACQUITY UPLC BEH C18</a:t>
            </a:r>
            <a:br/>
            <a:r>
              <a:t>    USP Code: column.usp.code_L1  |  Longitud: 50.0 mm</a:t>
            </a:r>
            <a:br/>
            <a:r>
              <a:t>    Tamaño Partícula: 1.7 µm  |  Temp: 40.0°C</a:t>
            </a:r>
            <a:br/>
            <a:r>
              <a:t>    Flujo: 0.6 mL/min  |  T0: 0.18375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Nucleoside and nucleotide analogues (CHEMONTID:0003737): 0.0</a:t>
            </a:r>
          </a:p>
        </p:txBody>
      </p:sp>
      <p:pic>
        <p:nvPicPr>
          <p:cNvPr id="3" name="Picture 2" descr="diff_grafica_Nucleoside and nucleotide analogues _CHEMONTID_0003737__8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0.0  |  pH2: 0.0  |  Columna: Hichrom Alltima HP C18</a:t>
            </a:r>
            <a:br/>
            <a:r>
              <a:t>    USP Code: column.usp.code_L1  |  Longitud: 150.0 mm</a:t>
            </a:r>
            <a:br/>
            <a:r>
              <a:t>    Tamaño Partícula: 3.0 µm  |  Temp: 38.90990990990991°C</a:t>
            </a:r>
            <a:br/>
            <a:r>
              <a:t>    Flujo: 0.2 mL/min  |  T0: 1.6537499999999998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Nucleoside and nucleotide analogues (CHEMONTID:0003737): 0.0</a:t>
            </a:r>
          </a:p>
        </p:txBody>
      </p:sp>
      <p:pic>
        <p:nvPicPr>
          <p:cNvPr id="3" name="Picture 2" descr="diff_grafica_Nucleoside and nucleotide analogues _CHEMONTID_0003737__8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0.0  |  pH2: 0.0  |  Columna: Waters ACQUITY UPLC HSS T3</a:t>
            </a:r>
            <a:br/>
            <a:r>
              <a:t>    USP Code: column.usp.code_L1  |  Longitud: 113.15789473684212 mm</a:t>
            </a:r>
            <a:br/>
            <a:r>
              <a:t>    Tamaño Partícula: 1.788888888888889 µm  |  Temp: 38.75°C</a:t>
            </a:r>
            <a:br/>
            <a:r>
              <a:t>    Flujo: 0.4 mL/min  |  T0: 0.6083778765146708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Nucleoside and nucleotide analogues (CHEMONTID:0003737): 0.0</a:t>
            </a:r>
          </a:p>
        </p:txBody>
      </p:sp>
      <p:pic>
        <p:nvPicPr>
          <p:cNvPr id="3" name="Picture 2" descr="diff_grafica_Nucleoside and nucleotide analogues _CHEMONTID_0003737__8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Waters ACQUITY UPLC BEH C18</a:t>
            </a:r>
            <a:br/>
            <a:r>
              <a:t>    USP Code: column.usp.code_L1  |  Longitud: 100.0 mm</a:t>
            </a:r>
            <a:br/>
            <a:r>
              <a:t>    Tamaño Partícula: 1.7 µm  |  Temp: 40.54166666666666°C</a:t>
            </a:r>
            <a:br/>
            <a:r>
              <a:t>    Flujo: 0.2518 mL/min  |  T0: 0.9078553988818956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Nucleoside and nucleotide analogues (CHEMONTID:0003737): 0.0</a:t>
            </a:r>
          </a:p>
        </p:txBody>
      </p:sp>
      <p:pic>
        <p:nvPicPr>
          <p:cNvPr id="3" name="Picture 2" descr="diff_grafica_Nucleoside and nucleotide analogues _CHEMONTID_0003737__8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Waters ACQUITY UPLC HSS T3</a:t>
            </a:r>
            <a:br/>
            <a:r>
              <a:t>    USP Code: column.usp.code_L1  |  Longitud: 100.0 mm</a:t>
            </a:r>
            <a:br/>
            <a:r>
              <a:t>    Tamaño Partícula: 1.8 µm  |  Temp: 38.75°C</a:t>
            </a:r>
            <a:br/>
            <a:r>
              <a:t>    Flujo: 0.3877777777777778 mL/min  |  T0: 0.5895077091536252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Imidazole ribonucleosides and ribonucleotides (CHEMONTID:0001997): 1.0</a:t>
            </a:r>
          </a:p>
        </p:txBody>
      </p:sp>
      <p:pic>
        <p:nvPicPr>
          <p:cNvPr id="3" name="Picture 2" descr="diff_grafica_Imidazole ribonucleosides and ribonucleotides _CHEMONTID_0001997__8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0.0  |  pH2: 0.0  |  Columna: Merck SeQuant ZIC-pHILIC</a:t>
            </a:r>
            <a:br/>
            <a:r>
              <a:t>    USP Code: column.usp.code_L122  |  Longitud: 150.0 mm</a:t>
            </a:r>
            <a:br/>
            <a:r>
              <a:t>    Tamaño Partícula: 5.0 µm  |  Temp: 32.5°C</a:t>
            </a:r>
            <a:br/>
            <a:r>
              <a:t>    Flujo: 0.1 mL/min  |  T0: 3.3075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Imidazole ribonucleosides and ribonucleotides (CHEMONTID:0001997): 0.8428258488499447</a:t>
            </a:r>
          </a:p>
        </p:txBody>
      </p:sp>
      <p:pic>
        <p:nvPicPr>
          <p:cNvPr id="3" name="Picture 2" descr="diff_grafica_Imidazole ribonucleosides and ribonucleotides _CHEMONTID_0001997__8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Waters ACQUITY UPLC HSS T3</a:t>
            </a:r>
            <a:br/>
            <a:r>
              <a:t>    USP Code: column.usp.code_L1  |  Longitud: 150.0 mm</a:t>
            </a:r>
            <a:br/>
            <a:r>
              <a:t>    Tamaño Partícula: 1.8 µm  |  Temp: 45.0°C</a:t>
            </a:r>
            <a:br/>
            <a:r>
              <a:t>    Flujo: 0.6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nucleotides (CHEMONTID:0001506): 0.7716404634233737</a:t>
            </a:r>
          </a:p>
        </p:txBody>
      </p:sp>
      <p:pic>
        <p:nvPicPr>
          <p:cNvPr id="3" name="Picture 2" descr="diff_grafica_Purine nucleotides _CHEMONTID_0001506_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Waters CORTECS T3</a:t>
            </a:r>
            <a:br/>
            <a:r>
              <a:t>    USP Code: column.usp.code_L1  |  Longitud: 100.0 mm</a:t>
            </a:r>
            <a:br/>
            <a:r>
              <a:t>    Tamaño Partícula: 2.7 µm  |  Temp: 40.0°C</a:t>
            </a:r>
            <a:br/>
            <a:r>
              <a:t>    Flujo: 0.3 mL/min  |  T0: 0.735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Imidazole ribonucleosides and ribonucleotides (CHEMONTID:0001997): 0.0</a:t>
            </a:r>
          </a:p>
        </p:txBody>
      </p:sp>
      <p:pic>
        <p:nvPicPr>
          <p:cNvPr id="3" name="Picture 2" descr="diff_grafica_Imidazole ribonucleosides and ribonucleotides _CHEMONTID_0001997__8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0.0  |  pH2: 3.0  |  Columna: Merck SeQuant ZIC-HILIC</a:t>
            </a:r>
            <a:br/>
            <a:r>
              <a:t>    USP Code: column.usp.code_L114  |  Longitud: 145.45454545454547 mm</a:t>
            </a:r>
            <a:br/>
            <a:r>
              <a:t>    Tamaño Partícula: 4.863636363636363 µm  |  Temp: 25.0°C</a:t>
            </a:r>
            <a:br/>
            <a:r>
              <a:t>    Flujo: 0.25 mL/min  |  T0: 1.3300246658237755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Imidazole ribonucleosides and ribonucleotides (CHEMONTID:0001997): 0.0</a:t>
            </a:r>
          </a:p>
        </p:txBody>
      </p:sp>
      <p:pic>
        <p:nvPicPr>
          <p:cNvPr id="3" name="Picture 2" descr="diff_grafica_Imidazole ribonucleosides and ribonucleotides _CHEMONTID_0001997__9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Thermo Scientific Hypersil GOLD</a:t>
            </a:r>
            <a:br/>
            <a:r>
              <a:t>    USP Code: column.usp.code_L1  |  Longitud: 113.75 mm</a:t>
            </a:r>
            <a:br/>
            <a:r>
              <a:t>    Tamaño Partícula: 1.9 µm  |  Temp: 40.0°C</a:t>
            </a:r>
            <a:br/>
            <a:r>
              <a:t>    Flujo: 0.4 mL/min  |  T0: 0.6500755324656243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Imidazole ribonucleosides and ribonucleotides (CHEMONTID:0001997): 0.0</a:t>
            </a:r>
          </a:p>
        </p:txBody>
      </p:sp>
      <p:pic>
        <p:nvPicPr>
          <p:cNvPr id="3" name="Picture 2" descr="diff_grafica_Imidazole ribonucleosides and ribonucleotides _CHEMONTID_0001997__9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Phenomenex Kinetex C18</a:t>
            </a:r>
            <a:br/>
            <a:r>
              <a:t>    USP Code: column.usp.code_L1  |  Longitud: 150.0 mm</a:t>
            </a:r>
            <a:br/>
            <a:r>
              <a:t>    Tamaño Partícula: 1.7 µm  |  Temp: 30.0°C</a:t>
            </a:r>
            <a:br/>
            <a:r>
              <a:t>    Flujo: 0.3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Imidazole ribonucleosides and ribonucleotides (CHEMONTID:0001997): 0.0</a:t>
            </a:r>
          </a:p>
        </p:txBody>
      </p:sp>
      <p:pic>
        <p:nvPicPr>
          <p:cNvPr id="3" name="Picture 2" descr="diff_grafica_Imidazole ribonucleosides and ribonucleotides _CHEMONTID_0001997__9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Phenomenex Kinetex C18</a:t>
            </a:r>
            <a:br/>
            <a:r>
              <a:t>    USP Code: column.usp.code_L1  |  Longitud: 150.0 mm</a:t>
            </a:r>
            <a:br/>
            <a:r>
              <a:t>    Tamaño Partícula: 1.7 µm  |  Temp: 30.0°C</a:t>
            </a:r>
            <a:br/>
            <a:r>
              <a:t>    Flujo: 0.3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Imidazole ribonucleosides and ribonucleotides (CHEMONTID:0001997): 0.0</a:t>
            </a:r>
          </a:p>
        </p:txBody>
      </p:sp>
      <p:pic>
        <p:nvPicPr>
          <p:cNvPr id="3" name="Picture 2" descr="diff_grafica_Imidazole ribonucleosides and ribonucleotides _CHEMONTID_0001997__9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Phenomenex Kinetex C18</a:t>
            </a:r>
            <a:br/>
            <a:r>
              <a:t>    USP Code: column.usp.code_L1  |  Longitud: 150.0 mm</a:t>
            </a:r>
            <a:br/>
            <a:r>
              <a:t>    Tamaño Partícula: 1.7 µm  |  Temp: 30.0°C</a:t>
            </a:r>
            <a:br/>
            <a:r>
              <a:t>    Flujo: 0.3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Imidazole ribonucleosides and ribonucleotides (CHEMONTID:0001997): 0.0</a:t>
            </a:r>
          </a:p>
        </p:txBody>
      </p:sp>
      <p:pic>
        <p:nvPicPr>
          <p:cNvPr id="3" name="Picture 2" descr="diff_grafica_Imidazole ribonucleosides and ribonucleotides _CHEMONTID_0001997__9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Phenomenex Kinetex C18</a:t>
            </a:r>
            <a:br/>
            <a:r>
              <a:t>    USP Code: column.usp.code_L1  |  Longitud: 150.0 mm</a:t>
            </a:r>
            <a:br/>
            <a:r>
              <a:t>    Tamaño Partícula: 1.7 µm  |  Temp: 30.0°C</a:t>
            </a:r>
            <a:br/>
            <a:r>
              <a:t>    Flujo: 0.3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Imidazole ribonucleosides and ribonucleotides (CHEMONTID:0001997): 0.0</a:t>
            </a:r>
          </a:p>
        </p:txBody>
      </p:sp>
      <p:pic>
        <p:nvPicPr>
          <p:cNvPr id="3" name="Picture 2" descr="diff_grafica_Imidazole ribonucleosides and ribonucleotides _CHEMONTID_0001997__9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0.0  |  pH2: 9.0  |  Columna: Merck SeQuant ZIC-pHILIC</a:t>
            </a:r>
            <a:br/>
            <a:r>
              <a:t>    USP Code: column.usp.code_L122  |  Longitud: 150.0 mm</a:t>
            </a:r>
            <a:br/>
            <a:r>
              <a:t>    Tamaño Partícula: 5.0 µm  |  Temp: 40.0°C</a:t>
            </a:r>
            <a:br/>
            <a:r>
              <a:t>    Flujo: 0.3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Imidazole ribonucleosides and ribonucleotides (CHEMONTID:0001997): 0.0</a:t>
            </a:r>
          </a:p>
        </p:txBody>
      </p:sp>
      <p:pic>
        <p:nvPicPr>
          <p:cNvPr id="3" name="Picture 2" descr="diff_grafica_Imidazole ribonucleosides and ribonucleotides _CHEMONTID_0001997__9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Merck Supelco Ascentis Express C18</a:t>
            </a:r>
            <a:br/>
            <a:r>
              <a:t>    USP Code: column.usp.code_L1  |  Longitud: 100.0 mm</a:t>
            </a:r>
            <a:br/>
            <a:r>
              <a:t>    Tamaño Partícula: 2.0 µm  |  Temp: 40.0°C</a:t>
            </a:r>
            <a:br/>
            <a:r>
              <a:t>    Flujo: 0.3 mL/min  |  T0: 0.735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Benzimidazole ribonucleosides and ribonucleotides (CHEMONTID:0000663): 0.0</a:t>
            </a:r>
          </a:p>
        </p:txBody>
      </p:sp>
      <p:pic>
        <p:nvPicPr>
          <p:cNvPr id="3" name="Picture 2" descr="diff_grafica_Benzimidazole ribonucleosides and ribonucleotides _CHEMONTID_0000663__9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2.6  |  pH2: 0.0  |  Columna: Waters ACQUITY UPLC BEH C18</a:t>
            </a:r>
            <a:br/>
            <a:r>
              <a:t>    USP Code: column.usp.code_L1  |  Longitud: 50.0 mm</a:t>
            </a:r>
            <a:br/>
            <a:r>
              <a:t>    Tamaño Partícula: 1.7 µm  |  Temp: 40.0°C</a:t>
            </a:r>
            <a:br/>
            <a:r>
              <a:t>    Flujo: 0.6 mL/min  |  T0: 0.18375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nucleotides (CHEMONTID:0001509): 1.0</a:t>
            </a:r>
          </a:p>
        </p:txBody>
      </p:sp>
      <p:pic>
        <p:nvPicPr>
          <p:cNvPr id="3" name="Picture 2" descr="diff_grafica_Pyrimidine nucleotides _CHEMONTID_0001509__9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Merck Supelco Ascentis Express C18</a:t>
            </a:r>
            <a:br/>
            <a:r>
              <a:t>    USP Code: column.usp.code_L1  |  Longitud: 100.0 mm</a:t>
            </a:r>
            <a:br/>
            <a:r>
              <a:t>    Tamaño Partícula: 5.0 µm  |  Temp: 40.78947368421053°C</a:t>
            </a:r>
            <a:br/>
            <a:r>
              <a:t>    Flujo: 0.1 mL/min  |  T0: 2.205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