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0.0495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0.0491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0.275625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0.0807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98.03921568627452</a:t>
            </a:r>
            <a:br/>
            <a:r>
              <a:t>Tamaño de Partícula: 1.7</a:t>
            </a:r>
            <a:br/>
            <a:r>
              <a:t>Temperatura: 38.0</a:t>
            </a:r>
            <a:br/>
            <a:r>
              <a:t>Flujo: 0.24</a:t>
            </a:r>
            <a:br/>
            <a:r>
              <a:t>T0: 0.895845316696432</a:t>
            </a:r>
            <a:b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Cinnamic acids and derivatives (CHEMONTID:0000476)
Score: 0.1321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0.5586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0.5506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Coumarans (CHEMONTID:0004189)
Score: 0.5505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0.2411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Coumarins and derivatives (CHEMONTID:0000145)
Score: 0.1446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0.3315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0.0370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0.1391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Diazines (CHEMONTID:0001346)
Score: 0.0326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39.0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0.3758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0.4712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Fatty Acyls (CHEMONTID:0003909)
Score: 0.4637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0.8041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50.0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Hydroxy acids and derivatives (CHEMONTID:0000472)
Score: 0.7609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37.5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0.3437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Azoles (CHEMONTID:0000436)
Score: 0.0336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Imidazopyrimidines (CHEMONTID:0001797)
Score: 0.2855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39.0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0.0490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0.1498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5.0</a:t>
            </a:r>
            <a:br/>
            <a:r>
              <a:t>Temperatura: 40.78947368421053</a:t>
            </a:r>
            <a:br/>
            <a:r>
              <a:t>Flujo: 0.1</a:t>
            </a:r>
            <a:br/>
            <a:r>
              <a:t>T0: 2.205</a:t>
            </a:r>
            <a:b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Indoles and derivatives (CHEMONTID:0000211)
Score: 0.1966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0.1095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113.75</a:t>
            </a:r>
            <a:br/>
            <a:r>
              <a:t>Tamaño de Partícula: 1.9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0.6500755324656243</a:t>
            </a:r>
            <a:b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Keto acids and derivatives (CHEMONTID:0000389)
Score: 0.0747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0.63</a:t>
            </a:r>
            <a:b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0.9527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0.25</a:t>
            </a:r>
            <a:br/>
            <a:r>
              <a:t>T0: 0.882</a:t>
            </a:r>
            <a:b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Lactones (CHEMONTID:0000050)
Score: 0.9426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0.8066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6.2</a:t>
            </a:r>
            <a:br/>
            <a:r>
              <a:t>pH2: 6.2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0.8021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50.0</a:t>
            </a:r>
            <a:br/>
            <a:r>
              <a:t>Flujo: 0.3</a:t>
            </a:r>
            <a:br/>
            <a:r>
              <a:t>T0: 0.1666666666666666</a:t>
            </a:r>
            <a:b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dithiophosphoric acids and derivatives (CHEMONTID:0003385)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3.61</a:t>
            </a:r>
            <a:br/>
            <a:r>
              <a:t>pH2: 3.61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0.5191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0.2845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100.0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0.125</a:t>
            </a:r>
            <a:b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Organic thiophosphoric acids and derivatives (CHEMONTID:0001303)
Score: 0.8243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6.2</a:t>
            </a:r>
            <a:br/>
            <a:r>
              <a:t>pH2: 6.2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0.0624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0.0212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0.1</a:t>
            </a:r>
            <a:br/>
            <a:r>
              <a:t>T0: 2.205</a:t>
            </a:r>
            <a:b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Organonitrogen compounds (CHEMONTID:0000278)
Score: 0.0147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0.9253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37.5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0.0408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3.61</a:t>
            </a:r>
            <a:br/>
            <a:r>
              <a:t>pH2: 3.61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0.9106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41.0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Organooxygen compounds (CHEMONTID:0000323)
Score: 0.3202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0.1875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0.0236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50.0</a:t>
            </a:r>
            <a:br/>
            <a:r>
              <a:t>Flujo: 0.3</a:t>
            </a:r>
            <a:br/>
            <a:r>
              <a:t>T0: 0.1666666666666666</a:t>
            </a:r>
            <a:b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 ethers (CHEMONTID:0002341)
Score: 0.0153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column.usp.code_L68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0.5</a:t>
            </a:r>
            <a:br/>
            <a:r>
              <a:t>T0: 0.4571959788769226</a:t>
            </a:r>
            <a:b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0.5468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0.5841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Phenols (CHEMONTID:0000134)
Score: 0.8959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0.2167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Benzene and substituted derivatives (CHEMONTID:0002279)
Score: 0.0193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Phenylpropanoic acids (CHEMONTID:0002551)
Score: 0.2073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0.1456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0.0492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Prenol lipids (CHEMONTID:0000259)
Score: 0.0421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0.9012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Pteridines and derivatives (CHEMONTID:0000109)
Score: 0.7919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0.63</a:t>
            </a:r>
            <a:b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0.2984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eluent.2.h2o 0</a:t>
            </a:r>
            <a:br/>
            <a:r>
              <a:t>pH1: 0.0</a:t>
            </a:r>
            <a:br/>
            <a:r>
              <a:t>pH2: 0.0</a:t>
            </a:r>
            <a:br/>
            <a:r>
              <a:t>USP Code: column.usp.code_L68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0.5</a:t>
            </a:r>
            <a:br/>
            <a:r>
              <a:t>T0: 0.4571959788769226</a:t>
            </a:r>
            <a:b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nucleosides (CHEMONTID:0000479)
Score: 0.8934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0.5365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0.5343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7.0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40.54166666666666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Purine nucleotides (CHEMONTID:0001506)
Score: 0.4312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0.2005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Pyridines and derivatives (CHEMONTID:0000089)
Score: 0.1178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column.usp.code_L11</a:t>
            </a:r>
            <a:br/>
            <a:r>
              <a:t>Longitud: 100.0</a:t>
            </a:r>
            <a:br/>
            <a:r>
              <a:t>Tamaño de Partícula: 2.7</a:t>
            </a:r>
            <a:br/>
            <a:r>
              <a:t>Temperatura: 50.0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0.2597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1.6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nucleosides (CHEMONTID:0000480)
Score: 0.3046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41.0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0.5483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2.0</a:t>
            </a:r>
            <a:br/>
            <a:r>
              <a:t>Temperatura: 40.0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0.1900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38.75</a:t>
            </a:r>
            <a:br/>
            <a:r>
              <a:t>Flujo: 0.3</a:t>
            </a:r>
            <a:br/>
            <a:r>
              <a:t>T0: 0.735</a:t>
            </a:r>
            <a:b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0.2881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Pyrimidine nucleotides (CHEMONTID:0001509)
Score: 0.2695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150.0</a:t>
            </a:r>
            <a:br/>
            <a:r>
              <a:t>Tamaño de Partícula: 1.7</a:t>
            </a:r>
            <a:br/>
            <a:r>
              <a:t>Temperatura: 30.0</a:t>
            </a:r>
            <a:br/>
            <a:r>
              <a:t>Flujo: 0.3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1.0000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1.8</a:t>
            </a:r>
            <a:br/>
            <a:r>
              <a:t>Temperatura: 35.0</a:t>
            </a:r>
            <a:br/>
            <a:r>
              <a:t>Flujo: 0.1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0.0313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Quinolines and derivatives (CHEMONTID:0001253)
Score: 0.0151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3.61</a:t>
            </a:r>
            <a:br/>
            <a:r>
              <a:t>pH2: 3.61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0.6541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0.8048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Steroids and steroid derivatives (CHEMONTID:0000258)
Score: 0.1753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6.2</a:t>
            </a:r>
            <a:br/>
            <a:r>
              <a:t>pH2: 6.2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2.2</a:t>
            </a:r>
            <a:br/>
            <a:r>
              <a:t>Temperatura: 30.0</a:t>
            </a:r>
            <a:br/>
            <a:r>
              <a:t>Flujo: 0.2</a:t>
            </a:r>
            <a:br/>
            <a:r>
              <a:t>T0: 1.1025</a:t>
            </a:r>
            <a:b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0.3968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5.0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150.0</a:t>
            </a:r>
            <a:br/>
            <a:r>
              <a:t>Tamaño de Partícula: 2.6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1.9285714285714288</a:t>
            </a:r>
            <a:b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0.4091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2.6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50.0</a:t>
            </a:r>
            <a:br/>
            <a:r>
              <a:t>Tamaño de Partícula: 1.7</a:t>
            </a:r>
            <a:br/>
            <a:r>
              <a:t>Temperatura: 40.0</a:t>
            </a:r>
            <a:br/>
            <a:r>
              <a:t>Flujo: 0.6</a:t>
            </a:r>
            <a:br/>
            <a:r>
              <a:t>T0: 0.18375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Carboxylic acids and derivatives (CHEMONTID:0000265)
Score: 0.1872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eluent.2.meoh 0</a:t>
            </a:r>
            <a:br/>
            <a:r>
              <a:t>pH1: 3.0</a:t>
            </a:r>
            <a:br/>
            <a:r>
              <a:t>pH2: 3.0</a:t>
            </a:r>
            <a:br/>
            <a:r>
              <a:t>USP Code: column.usp.code_L1</a:t>
            </a:r>
            <a:br/>
            <a:r>
              <a:t>Longitud: 100.0</a:t>
            </a:r>
            <a:br/>
            <a:r>
              <a:t>Tamaño de Partícula: 1.8</a:t>
            </a:r>
            <a:br/>
            <a:r>
              <a:t>Temperatura: 50.0</a:t>
            </a:r>
            <a:br/>
            <a:r>
              <a:t>Flujo: 0.4</a:t>
            </a:r>
            <a:br/>
            <a:r>
              <a:t>T0: 0.55125</a:t>
            </a:r>
            <a:b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1"/>
              <a:t>Clase: Triazines (CHEMONTID:0000098)
Score: 0.3966</a:t>
            </a:r>
          </a:p>
        </p:txBody>
      </p:sp>
      <p:pic>
        <p:nvPicPr>
          <p:cNvPr id="4" name="Picture 3" descr="grafico_te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3657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Eluyente1: eluent.1.h2o 0</a:t>
            </a:r>
            <a:br/>
            <a:r>
              <a:t>Eluyente2: eluent.2.acn 0</a:t>
            </a:r>
            <a:br/>
            <a:r>
              <a:t>pH1: 5.0</a:t>
            </a:r>
            <a:br/>
            <a:r>
              <a:t>pH2: 0.0</a:t>
            </a:r>
            <a:br/>
            <a:r>
              <a:t>USP Code: column.usp.code_L1</a:t>
            </a:r>
            <a:br/>
            <a:r>
              <a:t>Longitud: 150.0</a:t>
            </a:r>
            <a:br/>
            <a:r>
              <a:t>Tamaño de Partícula: 2.6</a:t>
            </a:r>
            <a:br/>
            <a:r>
              <a:t>Temperatura: 40.0</a:t>
            </a:r>
            <a:br/>
            <a:r>
              <a:t>Flujo: 0.35</a:t>
            </a:r>
            <a:br/>
            <a:r>
              <a:t>T0: 1.9285714285714288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