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22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1.0, n_datos: 3</a:t>
            </a:r>
          </a:p>
        </p:txBody>
      </p:sp>
      <p:pic>
        <p:nvPicPr>
          <p:cNvPr id="3" name="Picture 2" descr="diff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71" y="1807028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diff_grafica_Flavin nucleotides _CHEMONTID_0001329_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Merck SeQuant ZIC-pHILIC</a:t>
            </a:r>
            <a:br/>
            <a:r>
              <a:t>    USP Code: column.usp.code_L122  |  Longitud: 150.0 mm</a:t>
            </a:r>
            <a:br/>
            <a:r>
              <a:t>    Tamaño Partícula: 5.0 µm  |  Temp: 32.5°C</a:t>
            </a:r>
            <a:br/>
            <a:r>
              <a:t>    Flujo: 0.1 mL/min  |  T0: 3.3075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0.8311195649551381, n_datos: 2</a:t>
            </a:r>
          </a:p>
        </p:txBody>
      </p:sp>
      <p:pic>
        <p:nvPicPr>
          <p:cNvPr id="3" name="Picture 2" descr="diff_grafica_Pyrimidine nucleotides _CHEMONTID_0001509__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0.8296788642849403, n_datos: 2</a:t>
            </a:r>
          </a:p>
        </p:txBody>
      </p:sp>
      <p:pic>
        <p:nvPicPr>
          <p:cNvPr id="3" name="Picture 2" descr="diff_grafica_Pyrimidine nucleotides _CHEMONTID_0001509__9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0.8181374722484818, n_datos: 2</a:t>
            </a:r>
          </a:p>
        </p:txBody>
      </p:sp>
      <p:pic>
        <p:nvPicPr>
          <p:cNvPr id="3" name="Picture 2" descr="diff_grafica_Pyrimidine nucleotides _CHEMONTID_0001509__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Pyrrolopyrimidine nucleosides and nucleotides (CHEMONTID:0002306): 1.0, n_datos: 2</a:t>
            </a:r>
          </a:p>
        </p:txBody>
      </p:sp>
      <p:pic>
        <p:nvPicPr>
          <p:cNvPr id="3" name="Picture 2" descr="diff_grafica_Pyrrolopyrimidine nucleosides and nucleotides _CHEMONTID_0002306_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Pyrrolopyrimidine nucleosides and nucleotides (CHEMONTID:0002306): 0.0819064507824272, n_datos: 4</a:t>
            </a:r>
          </a:p>
        </p:txBody>
      </p:sp>
      <p:pic>
        <p:nvPicPr>
          <p:cNvPr id="3" name="Picture 2" descr="diff_grafica_Pyrrolopyrimidine nucleosides and nucleotides _CHEMONTID_0002306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0.9967512818220816, n_datos: 7</a:t>
            </a:r>
          </a:p>
        </p:txBody>
      </p:sp>
      <p:pic>
        <p:nvPicPr>
          <p:cNvPr id="3" name="Picture 2" descr="diff_grafica_Steroids and steroid derivatives _CHEMONTID_0000258__1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6.5  |  Columna: Waters ACQUITY UPLC BEH Amide</a:t>
            </a:r>
            <a:br/>
            <a:r>
              <a:t>    USP Code: column.usp.code_L68  |  Longitud: 150.0 mm</a:t>
            </a:r>
            <a:br/>
            <a:r>
              <a:t>    Tamaño Partícula: 1.7 µm  |  Temp: 40.0°C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0.9877366666933536, n_datos: 8</a:t>
            </a:r>
          </a:p>
        </p:txBody>
      </p:sp>
      <p:pic>
        <p:nvPicPr>
          <p:cNvPr id="3" name="Picture 2" descr="diff_grafica_Steroids and steroid derivatives _CHEMONTID_0000258__1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0.9704534786306804, n_datos: 1</a:t>
            </a:r>
          </a:p>
        </p:txBody>
      </p:sp>
      <p:pic>
        <p:nvPicPr>
          <p:cNvPr id="3" name="Picture 2" descr="diff_grafica_Steroids and steroid derivatives _CHEMONTID_0000258__1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Merck Supelco Ascentis Express C18</a:t>
            </a:r>
            <a:br/>
            <a:r>
              <a:t>    USP Code: column.usp.code_L1  |  Longitud: 150.0 mm</a:t>
            </a:r>
            <a:br/>
            <a:r>
              <a:t>    Tamaño Partícula: 2.7 µm  |  Temp: 55.0°C</a:t>
            </a:r>
            <a:br/>
            <a:r>
              <a:t>    Flujo: 0.26 mL/min  |  T0: 1.2721153846153843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0.958511454755712, n_datos: 1</a:t>
            </a:r>
          </a:p>
        </p:txBody>
      </p:sp>
      <p:pic>
        <p:nvPicPr>
          <p:cNvPr id="3" name="Picture 2" descr="diff_grafica_Steroids and steroid derivatives _CHEMONTID_0000258__1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6.5  |  Columna: Waters ACQUITY UPLC BEH Amide</a:t>
            </a:r>
            <a:br/>
            <a:r>
              <a:t>    USP Code: column.usp.code_L68  |  Longitud: 150.0 mm</a:t>
            </a:r>
            <a:br/>
            <a:r>
              <a:t>    Tamaño Partícula: 1.7 µm  |  Temp: 40.0°C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0.8924765699169752, n_datos: 6</a:t>
            </a:r>
          </a:p>
        </p:txBody>
      </p:sp>
      <p:pic>
        <p:nvPicPr>
          <p:cNvPr id="3" name="Picture 2" descr="diff_grafica_Steroids and steroid derivatives _CHEMONTID_0000258__1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diff_grafica_Flavin nucleotides _CHEMONTID_0001329_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98.03921568627452 mm</a:t>
            </a:r>
            <a:br/>
            <a:r>
              <a:t>    Tamaño Partícula: 1.7 µm  |  Temp: 38.0°C</a:t>
            </a:r>
            <a:br/>
            <a:r>
              <a:t>    Flujo: 0.24 mL/min  |  T0: 0.895845316696432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0.8924765699169752, n_datos: 6</a:t>
            </a:r>
          </a:p>
        </p:txBody>
      </p:sp>
      <p:pic>
        <p:nvPicPr>
          <p:cNvPr id="3" name="Picture 2" descr="diff_grafica_Steroids and steroid derivatives _CHEMONTID_0000258__1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0.8884806772193298, n_datos: 1</a:t>
            </a:r>
          </a:p>
        </p:txBody>
      </p:sp>
      <p:pic>
        <p:nvPicPr>
          <p:cNvPr id="3" name="Picture 2" descr="diff_grafica_Steroids and steroid derivatives _CHEMONTID_0000258__1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0.8783627994347994, n_datos: 5</a:t>
            </a:r>
          </a:p>
        </p:txBody>
      </p:sp>
      <p:pic>
        <p:nvPicPr>
          <p:cNvPr id="3" name="Picture 2" descr="diff_grafica_Steroids and steroid derivatives _CHEMONTID_0000258__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1.0, n_datos: 1</a:t>
            </a:r>
          </a:p>
        </p:txBody>
      </p:sp>
      <p:pic>
        <p:nvPicPr>
          <p:cNvPr id="3" name="Picture 2" descr="diff_grafica_Fatty Acyls _CHEMONTID_0003909__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4.0  |  pH2: 4.0  |  Columna: Waters XBridge BEH Amide</a:t>
            </a:r>
            <a:br/>
            <a:r>
              <a:t>    USP Code: column.usp.code_L68  |  Longitud: 100.0 mm</a:t>
            </a:r>
            <a:br/>
            <a:r>
              <a:t>    Tamaño Partícula: 2.5 µm  |  Temp: 30.0°C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0.7389643139152807, n_datos: 3</a:t>
            </a:r>
          </a:p>
        </p:txBody>
      </p:sp>
      <p:pic>
        <p:nvPicPr>
          <p:cNvPr id="3" name="Picture 2" descr="diff_grafica_Fatty Acyls _CHEMONTID_0003909__1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0.7042215099229353, n_datos: 4</a:t>
            </a:r>
          </a:p>
        </p:txBody>
      </p:sp>
      <p:pic>
        <p:nvPicPr>
          <p:cNvPr id="3" name="Picture 2" descr="diff_grafica_Fatty Acyls _CHEMONTID_0003909__1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ES-Cyano</a:t>
            </a:r>
            <a:br/>
            <a:r>
              <a:t>    USP Code: column.usp.code_L10  |  Longitud: 100.0 mm</a:t>
            </a:r>
            <a:br/>
            <a:r>
              <a:t>    Tamaño Partícula: 2.7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0.6719685005381596, n_datos: 9</a:t>
            </a:r>
          </a:p>
        </p:txBody>
      </p:sp>
      <p:pic>
        <p:nvPicPr>
          <p:cNvPr id="3" name="Picture 2" descr="diff_grafica_Fatty Acyls _CHEMONTID_0003909__1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0.6709488360555971, n_datos: 4</a:t>
            </a:r>
          </a:p>
        </p:txBody>
      </p:sp>
      <p:pic>
        <p:nvPicPr>
          <p:cNvPr id="3" name="Picture 2" descr="diff_grafica_Fatty Acyls _CHEMONTID_0003909__1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1.0, n_datos: 6</a:t>
            </a:r>
          </a:p>
        </p:txBody>
      </p:sp>
      <p:pic>
        <p:nvPicPr>
          <p:cNvPr id="3" name="Picture 2" descr="diff_grafica_Hydroxy acids and derivatives _CHEMONTID_0000472__1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0.9875822300891416, n_datos: 1</a:t>
            </a:r>
          </a:p>
        </p:txBody>
      </p:sp>
      <p:pic>
        <p:nvPicPr>
          <p:cNvPr id="3" name="Picture 2" descr="diff_grafica_Hydroxy acids and derivatives _CHEMONTID_0000472__1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diff_grafica_Flavin nucleotides _CHEMONTID_0001329_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0.985788938544844, n_datos: 2</a:t>
            </a:r>
          </a:p>
        </p:txBody>
      </p:sp>
      <p:pic>
        <p:nvPicPr>
          <p:cNvPr id="3" name="Picture 2" descr="diff_grafica_Hydroxy acids and derivatives _CHEMONTID_0000472__1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0.9759458875587572, n_datos: 2</a:t>
            </a:r>
          </a:p>
        </p:txBody>
      </p:sp>
      <p:pic>
        <p:nvPicPr>
          <p:cNvPr id="3" name="Picture 2" descr="diff_grafica_Hydroxy acids and derivatives _CHEMONTID_0000472__1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0.9731212776873148, n_datos: 2</a:t>
            </a:r>
          </a:p>
        </p:txBody>
      </p:sp>
      <p:pic>
        <p:nvPicPr>
          <p:cNvPr id="3" name="Picture 2" descr="diff_grafica_Hydroxy acids and derivatives _CHEMONTID_0000472__1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0.9721957493268688, n_datos: 1</a:t>
            </a:r>
          </a:p>
        </p:txBody>
      </p:sp>
      <p:pic>
        <p:nvPicPr>
          <p:cNvPr id="3" name="Picture 2" descr="diff_grafica_Hydroxy acids and derivatives _CHEMONTID_0000472__1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4.0  |  pH2: 4.0  |  Columna: Waters XBridge BEH Amide</a:t>
            </a:r>
            <a:br/>
            <a:r>
              <a:t>    USP Code: column.usp.code_L68  |  Longitud: 100.0 mm</a:t>
            </a:r>
            <a:br/>
            <a:r>
              <a:t>    Tamaño Partícula: 2.5 µm  |  Temp: 30.0°C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0.9685228801091124, n_datos: 1</a:t>
            </a:r>
          </a:p>
        </p:txBody>
      </p:sp>
      <p:pic>
        <p:nvPicPr>
          <p:cNvPr id="3" name="Picture 2" descr="diff_grafica_Hydroxy acids and derivatives _CHEMONTID_0000472__1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0.15 mL/min  |  T0: 1.47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0.9671293782242738, n_datos: 1</a:t>
            </a:r>
          </a:p>
        </p:txBody>
      </p:sp>
      <p:pic>
        <p:nvPicPr>
          <p:cNvPr id="3" name="Picture 2" descr="diff_grafica_Hydroxy acids and derivatives _CHEMONTID_0000472__1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0.9648856803184068, n_datos: 1</a:t>
            </a:r>
          </a:p>
        </p:txBody>
      </p:sp>
      <p:pic>
        <p:nvPicPr>
          <p:cNvPr id="3" name="Picture 2" descr="diff_grafica_Hydroxy acids and derivatives _CHEMONTID_0000472__1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1.0, n_datos: 3</a:t>
            </a:r>
          </a:p>
        </p:txBody>
      </p:sp>
      <p:pic>
        <p:nvPicPr>
          <p:cNvPr id="3" name="Picture 2" descr="diff_grafica_Keto acids and derivatives _CHEMONTID_0000389__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0.9968147484480268, n_datos: 1</a:t>
            </a:r>
          </a:p>
        </p:txBody>
      </p:sp>
      <p:pic>
        <p:nvPicPr>
          <p:cNvPr id="3" name="Picture 2" descr="diff_grafica_Keto acids and derivatives _CHEMONTID_0000389__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0.9115893836134332, n_datos: 2</a:t>
            </a:r>
          </a:p>
        </p:txBody>
      </p:sp>
      <p:pic>
        <p:nvPicPr>
          <p:cNvPr id="3" name="Picture 2" descr="diff_grafica_Keto acids and derivatives _CHEMONTID_0000389__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diff_grafica_Flavin nucleotides _CHEMONTID_0001329_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0.8492612719995171, n_datos: 1</a:t>
            </a:r>
          </a:p>
        </p:txBody>
      </p:sp>
      <p:pic>
        <p:nvPicPr>
          <p:cNvPr id="3" name="Picture 2" descr="diff_grafica_Keto acids and derivatives _CHEMONTID_0000389__1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0.7674827793030329, n_datos: 1</a:t>
            </a:r>
          </a:p>
        </p:txBody>
      </p:sp>
      <p:pic>
        <p:nvPicPr>
          <p:cNvPr id="3" name="Picture 2" descr="diff_grafica_Keto acids and derivatives _CHEMONTID_0000389__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0.7103703703703702, n_datos: 6</a:t>
            </a:r>
          </a:p>
        </p:txBody>
      </p:sp>
      <p:pic>
        <p:nvPicPr>
          <p:cNvPr id="3" name="Picture 2" descr="diff_grafica_Keto acids and derivatives _CHEMONTID_0000389__1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0.705158234128757, n_datos: 1</a:t>
            </a:r>
          </a:p>
        </p:txBody>
      </p:sp>
      <p:pic>
        <p:nvPicPr>
          <p:cNvPr id="3" name="Picture 2" descr="diff_grafica_Keto acids and derivatives _CHEMONTID_0000389__1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0.35 mL/min  |  T0: 0.63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0.7023607228059594, n_datos: 9</a:t>
            </a:r>
          </a:p>
        </p:txBody>
      </p:sp>
      <p:pic>
        <p:nvPicPr>
          <p:cNvPr id="3" name="Picture 2" descr="diff_grafica_Keto acids and derivatives _CHEMONTID_0000389__1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0.6808621726493742, n_datos: 6</a:t>
            </a:r>
          </a:p>
        </p:txBody>
      </p:sp>
      <p:pic>
        <p:nvPicPr>
          <p:cNvPr id="3" name="Picture 2" descr="diff_grafica_Keto acids and derivatives _CHEMONTID_0000389__1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1.0, n_datos: 1</a:t>
            </a:r>
          </a:p>
        </p:txBody>
      </p:sp>
      <p:pic>
        <p:nvPicPr>
          <p:cNvPr id="3" name="Picture 2" descr="diff_grafica_Phenylpropanoic acids _CHEMONTID_0002551__1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0.938884008459411, n_datos: 3</a:t>
            </a:r>
          </a:p>
        </p:txBody>
      </p:sp>
      <p:pic>
        <p:nvPicPr>
          <p:cNvPr id="3" name="Picture 2" descr="diff_grafica_Phenylpropanoic acids _CHEMONTID_0002551__1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9.0  |  Columna: Merck SeQuant ZIC-pHILIC</a:t>
            </a:r>
            <a:br/>
            <a:r>
              <a:t>    USP Code: column.usp.code_L122  |  Longitud: 150.0 mm</a:t>
            </a:r>
            <a:br/>
            <a:r>
              <a:t>    Tamaño Partícula: 5.0 µm  |  Temp: 40.0°C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0.8546526088131927, n_datos: 1</a:t>
            </a:r>
          </a:p>
        </p:txBody>
      </p:sp>
      <p:pic>
        <p:nvPicPr>
          <p:cNvPr id="3" name="Picture 2" descr="diff_grafica_Phenylpropanoic acids _CHEMONTID_0002551__1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6.5  |  Columna: Waters ACQUITY UPLC BEH Amide</a:t>
            </a:r>
            <a:br/>
            <a:r>
              <a:t>    USP Code: column.usp.code_L68  |  Longitud: 150.0 mm</a:t>
            </a:r>
            <a:br/>
            <a:r>
              <a:t>    Tamaño Partícula: 1.7 µm  |  Temp: 40.0°C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0.7940672704851809, n_datos: 2</a:t>
            </a:r>
          </a:p>
        </p:txBody>
      </p:sp>
      <p:pic>
        <p:nvPicPr>
          <p:cNvPr id="3" name="Picture 2" descr="diff_grafica_Phenylpropanoic acids _CHEMONTID_0002551__1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diff_grafica_Flavin nucleotides _CHEMONTID_0001329_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0.7940672704851809, n_datos: 2</a:t>
            </a:r>
          </a:p>
        </p:txBody>
      </p:sp>
      <p:pic>
        <p:nvPicPr>
          <p:cNvPr id="3" name="Picture 2" descr="diff_grafica_Phenylpropanoic acids _CHEMONTID_0002551__1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0.7534303228643325, n_datos: 2</a:t>
            </a:r>
          </a:p>
        </p:txBody>
      </p:sp>
      <p:pic>
        <p:nvPicPr>
          <p:cNvPr id="3" name="Picture 2" descr="diff_grafica_Phenylpropanoic acids _CHEMONTID_0002551__1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0.7347829998630914, n_datos: 2</a:t>
            </a:r>
          </a:p>
        </p:txBody>
      </p:sp>
      <p:pic>
        <p:nvPicPr>
          <p:cNvPr id="3" name="Picture 2" descr="diff_grafica_Phenylpropanoic acids _CHEMONTID_0002551__1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0.7021377139654205, n_datos: 2</a:t>
            </a:r>
          </a:p>
        </p:txBody>
      </p:sp>
      <p:pic>
        <p:nvPicPr>
          <p:cNvPr id="3" name="Picture 2" descr="diff_grafica_Phenylpropanoic acids _CHEMONTID_0002551__1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0.6991563018242122, n_datos: 2</a:t>
            </a:r>
          </a:p>
        </p:txBody>
      </p:sp>
      <p:pic>
        <p:nvPicPr>
          <p:cNvPr id="3" name="Picture 2" descr="diff_grafica_Phenylpropanoic acids _CHEMONTID_0002551__1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0.6928877874156684, n_datos: 2</a:t>
            </a:r>
          </a:p>
        </p:txBody>
      </p:sp>
      <p:pic>
        <p:nvPicPr>
          <p:cNvPr id="3" name="Picture 2" descr="diff_grafica_Phenylpropanoic acids _CHEMONTID_0002551__1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1.0, n_datos: 1</a:t>
            </a:r>
          </a:p>
        </p:txBody>
      </p:sp>
      <p:pic>
        <p:nvPicPr>
          <p:cNvPr id="3" name="Picture 2" descr="diff_grafica_Organic carbonic acids and derivatives _CHEMONTID_0000364__1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0.8527478156518772, n_datos: 4</a:t>
            </a:r>
          </a:p>
        </p:txBody>
      </p:sp>
      <p:pic>
        <p:nvPicPr>
          <p:cNvPr id="3" name="Picture 2" descr="diff_grafica_Organic carbonic acids and derivatives _CHEMONTID_0000364__1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6.2  |  pH2: 6.2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0.8447858625841177, n_datos: 1</a:t>
            </a:r>
          </a:p>
        </p:txBody>
      </p:sp>
      <p:pic>
        <p:nvPicPr>
          <p:cNvPr id="3" name="Picture 2" descr="diff_grafica_Organic carbonic acids and derivatives _CHEMONTID_0000364__1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Synergi Polar-RP</a:t>
            </a:r>
            <a:br/>
            <a:r>
              <a:t>    USP Code: column.usp.code_L11  |  Longitud: 100.0 mm</a:t>
            </a:r>
            <a:br/>
            <a:r>
              <a:t>    Tamaño Partícula: 100.0 µm  |  Temp: 40.0°C</a:t>
            </a:r>
            <a:br/>
            <a:r>
              <a:t>    Flujo: 0.4 mL/min  |  T0: 0.125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0.8156637328659846, n_datos: 1</a:t>
            </a:r>
          </a:p>
        </p:txBody>
      </p:sp>
      <p:pic>
        <p:nvPicPr>
          <p:cNvPr id="3" name="Picture 2" descr="diff_grafica_Organic carbonic acids and derivatives _CHEMONTID_0000364__1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3.61  |  pH2: 3.61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diff_grafica_Flavin nucleotides _CHEMONTID_0001329_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0.431486512590861, n_datos: 2</a:t>
            </a:r>
          </a:p>
        </p:txBody>
      </p:sp>
      <p:pic>
        <p:nvPicPr>
          <p:cNvPr id="3" name="Picture 2" descr="diff_grafica_Organic carbonic acids and derivatives _CHEMONTID_0000364__1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0.4089298605235479, n_datos: 1</a:t>
            </a:r>
          </a:p>
        </p:txBody>
      </p:sp>
      <p:pic>
        <p:nvPicPr>
          <p:cNvPr id="3" name="Picture 2" descr="diff_grafica_Organic carbonic acids and derivatives _CHEMONTID_0000364__1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0.3675803041965889, n_datos: 1</a:t>
            </a:r>
          </a:p>
        </p:txBody>
      </p:sp>
      <p:pic>
        <p:nvPicPr>
          <p:cNvPr id="3" name="Picture 2" descr="diff_grafica_Organic carbonic acids and derivatives _CHEMONTID_0000364__1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150.0 mm</a:t>
            </a:r>
            <a:br/>
            <a:r>
              <a:t>    Tamaño Partícula: 1.9 µm  |  Temp: 41.66666666666666°C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0.1602095288102115, n_datos: 1</a:t>
            </a:r>
          </a:p>
        </p:txBody>
      </p:sp>
      <p:pic>
        <p:nvPicPr>
          <p:cNvPr id="3" name="Picture 2" descr="diff_grafica_Organic carbonic acids and derivatives _CHEMONTID_0000364__1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38.75°C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0.1387622912775012, n_datos: 1</a:t>
            </a:r>
          </a:p>
        </p:txBody>
      </p:sp>
      <p:pic>
        <p:nvPicPr>
          <p:cNvPr id="3" name="Picture 2" descr="diff_grafica_Organic carbonic acids and derivatives _CHEMONTID_0000364__1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0.1273138418601521, n_datos: 1</a:t>
            </a:r>
          </a:p>
        </p:txBody>
      </p:sp>
      <p:pic>
        <p:nvPicPr>
          <p:cNvPr id="3" name="Picture 2" descr="diff_grafica_Organic carbonic acids and derivatives _CHEMONTID_0000364__1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1.0, n_datos: 9</a:t>
            </a:r>
          </a:p>
        </p:txBody>
      </p:sp>
      <p:pic>
        <p:nvPicPr>
          <p:cNvPr id="3" name="Picture 2" descr="diff_grafica_Carboxylic acids and derivatives _CHEMONTID_0000265__1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2.0  |  pH2: 2.0  |  Columna: Phenomenex Kinetex PFP</a:t>
            </a:r>
            <a:br/>
            <a:r>
              <a:t>    USP Code: column.usp.code_L43  |  Longitud: 100.0 mm</a:t>
            </a:r>
            <a:br/>
            <a:r>
              <a:t>    Tamaño Partícula: 2.6 µm  |  Temp: 35.0°C</a:t>
            </a:r>
            <a:br/>
            <a:r>
              <a:t>    Flujo: 1.5 mL/min  |  T0: 0.705333333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0.7751032505326044, n_datos: 2</a:t>
            </a:r>
          </a:p>
        </p:txBody>
      </p:sp>
      <p:pic>
        <p:nvPicPr>
          <p:cNvPr id="3" name="Picture 2" descr="diff_grafica_Carboxylic acids and derivatives _CHEMONTID_0000265__1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0.0  |  Columna: Phenomenex Kinetex PS C18</a:t>
            </a:r>
            <a:br/>
            <a:r>
              <a:t>    USP Code: column.usp.code_L1  |  Longitud: 150.0 mm</a:t>
            </a:r>
            <a:br/>
            <a:r>
              <a:t>    Tamaño Partícula: 2.6 µm  |  Temp: 40.0°C</a:t>
            </a:r>
            <a:br/>
            <a:r>
              <a:t>    Flujo: 0.35 mL/min  |  T0: 1.9285714285714288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0.7332096533260979, n_datos: 1</a:t>
            </a:r>
          </a:p>
        </p:txBody>
      </p:sp>
      <p:pic>
        <p:nvPicPr>
          <p:cNvPr id="3" name="Picture 2" descr="diff_grafica_Carboxylic acids and derivatives _CHEMONTID_0000265__1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5.0  |  pH2: 0.0  |  Columna: Phenomenex Kinetex EVO C18</a:t>
            </a:r>
            <a:br/>
            <a:r>
              <a:t>    USP Code: column.usp.code_L1  |  Longitud: 150.0 mm</a:t>
            </a:r>
            <a:br/>
            <a:r>
              <a:t>    Tamaño Partícula: 2.6 µm  |  Temp: 40.0°C</a:t>
            </a:r>
            <a:br/>
            <a:r>
              <a:t>    Flujo: 0.35 mL/min  |  T0: 1.9285714285714288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0.7255173912247745, n_datos: 2</a:t>
            </a:r>
          </a:p>
        </p:txBody>
      </p:sp>
      <p:pic>
        <p:nvPicPr>
          <p:cNvPr id="3" name="Picture 2" descr="diff_grafica_Carboxylic acids and derivatives _CHEMONTID_0000265__1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2.0  |  pH2: 0.0  |  Columna: Phenomenex Kinetex PS C18</a:t>
            </a:r>
            <a:br/>
            <a:r>
              <a:t>    USP Code: column.usp.code_L1  |  Longitud: 150.0 mm</a:t>
            </a:r>
            <a:br/>
            <a:r>
              <a:t>    Tamaño Partícula: 2.6 µm  |  Temp: 40.0°C</a:t>
            </a:r>
            <a:br/>
            <a:r>
              <a:t>    Flujo: 0.35 mL/min  |  T0: 1.9285714285714288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diff_grafica_Flavin nucleotides _CHEMONTID_0001329_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diff_grafica_Flavin nucleotides _CHEMONTID_0001329_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1.0, n_datos: 1</a:t>
            </a:r>
          </a:p>
        </p:txBody>
      </p:sp>
      <p:pic>
        <p:nvPicPr>
          <p:cNvPr id="3" name="Picture 2" descr="diff_grafica__5_-_5__-dinucleotides _CHEMONTID_0003468_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0.5139012231228017, n_datos: 4</a:t>
            </a:r>
          </a:p>
        </p:txBody>
      </p:sp>
      <p:pic>
        <p:nvPicPr>
          <p:cNvPr id="3" name="Picture 2" descr="diff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HILICON iHILIC-(P) Classic, HILIC, PEEK</a:t>
            </a:r>
            <a:br/>
            <a:r>
              <a:t>    USP Code: column.usp.code_L122  |  Longitud: 50.0 mm</a:t>
            </a:r>
            <a:br/>
            <a:r>
              <a:t>    Tamaño Partícula: 5.0 µm  |  Temp: 30.0°C</a:t>
            </a:r>
            <a:br/>
            <a:r>
              <a:t>    Flujo: 0.12 mL/min  |  T0: 0.91875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0.986427914549758, n_datos: 1</a:t>
            </a:r>
          </a:p>
        </p:txBody>
      </p:sp>
      <p:pic>
        <p:nvPicPr>
          <p:cNvPr id="3" name="Picture 2" descr="diff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26772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0.15 mL/min  |  T0: 1.47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0.5094453628324749, n_datos: 1</a:t>
            </a:r>
          </a:p>
        </p:txBody>
      </p:sp>
      <p:pic>
        <p:nvPicPr>
          <p:cNvPr id="3" name="Picture 2" descr="diff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HILICON iHILIC-(P) Classic, HILIC, PEEK</a:t>
            </a:r>
            <a:br/>
            <a:r>
              <a:t>    USP Code: column.usp.code_L122  |  Longitud: 50.0 mm</a:t>
            </a:r>
            <a:br/>
            <a:r>
              <a:t>    Tamaño Partícula: 5.0 µm  |  Temp: 45.0°C</a:t>
            </a:r>
            <a:br/>
            <a:r>
              <a:t>    Flujo: 0.12 mL/min  |  T0: 0.91875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0.5076000653861445, n_datos: 1</a:t>
            </a:r>
          </a:p>
        </p:txBody>
      </p:sp>
      <p:pic>
        <p:nvPicPr>
          <p:cNvPr id="3" name="Picture 2" descr="diff_grafica__5_-_5__-dinucleotides _CHEMONTID_0003468_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HILICON iHILIC-(P) Classic, HILIC, PEEK</a:t>
            </a:r>
            <a:br/>
            <a:r>
              <a:t>    USP Code: column.usp.code_L122  |  Longitud: 50.0 mm</a:t>
            </a:r>
            <a:br/>
            <a:r>
              <a:t>    Tamaño Partícula: 5.0 µm  |  Temp: 30.0°C</a:t>
            </a:r>
            <a:br/>
            <a:r>
              <a:t>    Flujo: 0.12 mL/min  |  T0: 0.91875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0.5060839570897764, n_datos: 4</a:t>
            </a:r>
          </a:p>
        </p:txBody>
      </p:sp>
      <p:pic>
        <p:nvPicPr>
          <p:cNvPr id="3" name="Picture 2" descr="diff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HILICON iHILIC-(P) Classic, HILIC, PEEK</a:t>
            </a:r>
            <a:br/>
            <a:r>
              <a:t>    USP Code: column.usp.code_L122  |  Longitud: 50.0 mm</a:t>
            </a:r>
            <a:br/>
            <a:r>
              <a:t>    Tamaño Partícula: 5.0 µm  |  Temp: 30.0°C</a:t>
            </a:r>
            <a:br/>
            <a:r>
              <a:t>    Flujo: 0.12 mL/min  |  T0: 0.91875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0.4971777498161612, n_datos: 3</a:t>
            </a:r>
          </a:p>
        </p:txBody>
      </p:sp>
      <p:pic>
        <p:nvPicPr>
          <p:cNvPr id="3" name="Picture 2" descr="diff_grafica__5_-_5__-dinucleotides _CHEMONTID_0003468_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Atlantis Premier BEH Z-HILIC</a:t>
            </a:r>
            <a:br/>
            <a:r>
              <a:t>    USP Code: column.usp.code_L122  |  Longitud: 100.0 mm</a:t>
            </a:r>
            <a:br/>
            <a:r>
              <a:t>    Tamaño Partícula: 1.7 µm  |  Temp: 40.0°C</a:t>
            </a:r>
            <a:br/>
            <a:r>
              <a:t>    Flujo: 0.15 mL/min  |  T0: 1.47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0.4906280712034398, n_datos: 1</a:t>
            </a:r>
          </a:p>
        </p:txBody>
      </p:sp>
      <p:pic>
        <p:nvPicPr>
          <p:cNvPr id="3" name="Picture 2" descr="diff_grafica__5_-_5__-dinucleotides _CHEMONTID_0003468_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HILICON iHILIC-(P) Classic, HILIC, PEEK</a:t>
            </a:r>
            <a:br/>
            <a:r>
              <a:t>    USP Code: column.usp.code_L122  |  Longitud: 50.0 mm</a:t>
            </a:r>
            <a:br/>
            <a:r>
              <a:t>    Tamaño Partícula: 5.0 µm  |  Temp: 30.0°C</a:t>
            </a:r>
            <a:br/>
            <a:r>
              <a:t>    Flujo: 0.12 mL/min  |  T0: 0.91875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0.4855437881631964, n_datos: 1</a:t>
            </a:r>
          </a:p>
        </p:txBody>
      </p:sp>
      <p:pic>
        <p:nvPicPr>
          <p:cNvPr id="3" name="Picture 2" descr="diff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Agilent InfinityLab Poroshell 120 HILIC-Z (Peek-lined)</a:t>
            </a:r>
            <a:br/>
            <a:r>
              <a:t>    USP Code: column.usp.code_L114  |  Longitud: 50.0 mm</a:t>
            </a:r>
            <a:br/>
            <a:r>
              <a:t>    Tamaño Partícula: 2.7 µm  |  Temp: 30.0°C</a:t>
            </a:r>
            <a:br/>
            <a:r>
              <a:t>    Flujo: 0.12 mL/min  |  T0: 0.91875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0.4712550689684996, n_datos: 1</a:t>
            </a:r>
          </a:p>
        </p:txBody>
      </p:sp>
      <p:pic>
        <p:nvPicPr>
          <p:cNvPr id="3" name="Picture 2" descr="diff_grafica__5_-_5__-dinucleotides _CHEMONTID_0003468_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(5'-&gt;5')-dinucleotides (CHEMONTID:0003468): 0.4673782075783495, n_datos: 1</a:t>
            </a:r>
          </a:p>
        </p:txBody>
      </p:sp>
      <p:pic>
        <p:nvPicPr>
          <p:cNvPr id="3" name="Picture 2" descr="diff_grafica__5_-_5__-dinucleotides _CHEMONTID_0003468_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Atlantis Premier BEH Z-HILIC</a:t>
            </a:r>
            <a:br/>
            <a:r>
              <a:t>    USP Code: column.usp.code_L122  |  Longitud: 100.0 mm</a:t>
            </a:r>
            <a:br/>
            <a:r>
              <a:t>    Tamaño Partícula: 1.7 µm  |  Temp: 40.0°C</a:t>
            </a:r>
            <a:br/>
            <a:r>
              <a:t>    Flujo: 0.15 mL/min  |  T0: 1.47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diff_grafica_Pyridine nucleotides _CHEMONTID_0001297_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diff_grafica_Pyridine nucleotides _CHEMONTID_0001297_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0.8234532218032401, n_datos: 1</a:t>
            </a:r>
          </a:p>
        </p:txBody>
      </p:sp>
      <p:pic>
        <p:nvPicPr>
          <p:cNvPr id="3" name="Picture 2" descr="diff_grafica_Purine nucleotides _CHEMONTID_0001506_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30186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diff_grafica_Pyridine nucleotides _CHEMONTID_0001297_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diff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5.0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diff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ES-Cyano</a:t>
            </a:r>
            <a:br/>
            <a:r>
              <a:t>    USP Code: column.usp.code_L10  |  Longitud: 100.0 mm</a:t>
            </a:r>
            <a:br/>
            <a:r>
              <a:t>    Tamaño Partícula: 2.7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diff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F5 (PFP)</a:t>
            </a:r>
            <a:br/>
            <a:r>
              <a:t>    USP Code: column.usp.code_L43  |  Longitud: 100.0 mm</a:t>
            </a:r>
            <a:br/>
            <a:r>
              <a:t>    Tamaño Partícula: 2.7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diff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Phenyl-Hexyl</a:t>
            </a:r>
            <a:br/>
            <a:r>
              <a:t>    USP Code: column.usp.code_L11  |  Longitud: 100.0 mm</a:t>
            </a:r>
            <a:br/>
            <a:r>
              <a:t>    Tamaño Partícula: 2.7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diff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diff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diff_grafica_Pyridine nucleotides _CHEMONTID_0001297_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1.0, n_datos: 1</a:t>
            </a:r>
          </a:p>
        </p:txBody>
      </p:sp>
      <p:pic>
        <p:nvPicPr>
          <p:cNvPr id="3" name="Picture 2" descr="diff_grafica_Pyrimidine nucleosides _CHEMONTID_0000480_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Thermo Scientific Accucore HILIC</a:t>
            </a:r>
            <a:br/>
            <a:r>
              <a:t>    USP Code: column.usp.code_L3  |  Longitud: 100.0 mm</a:t>
            </a:r>
            <a:br/>
            <a:r>
              <a:t>    Tamaño Partícula: 2.6 µm  |  Temp: 36.36363636363637°C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0.9914148909036102, n_datos: 3</a:t>
            </a:r>
          </a:p>
        </p:txBody>
      </p:sp>
      <p:pic>
        <p:nvPicPr>
          <p:cNvPr id="3" name="Picture 2" descr="diff_grafica_Pyrimidine nucleosides _CHEMONTID_0000480_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Thermo Scientific Accucore HILIC</a:t>
            </a:r>
            <a:br/>
            <a:r>
              <a:t>    USP Code: column.usp.code_L3  |  Longitud: 100.0 mm</a:t>
            </a:r>
            <a:br/>
            <a:r>
              <a:t>    Tamaño Partícula: 2.6 µm  |  Temp: 36.36363636363637°C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0.8108091825840159, n_datos: 1</a:t>
            </a:r>
          </a:p>
        </p:txBody>
      </p:sp>
      <p:pic>
        <p:nvPicPr>
          <p:cNvPr id="3" name="Picture 2" descr="diff_grafica_Purine nucleotides _CHEMONTID_0001506_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85" y="17907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0.15 mL/min  |  T0: 1.47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0.9424731454090162, n_datos: 3</a:t>
            </a:r>
          </a:p>
        </p:txBody>
      </p:sp>
      <p:pic>
        <p:nvPicPr>
          <p:cNvPr id="3" name="Picture 2" descr="diff_grafica_Pyrimidine nucleosides _CHEMONTID_0000480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0.9422325171599968, n_datos: 4</a:t>
            </a:r>
          </a:p>
        </p:txBody>
      </p:sp>
      <p:pic>
        <p:nvPicPr>
          <p:cNvPr id="3" name="Picture 2" descr="diff_grafica_Pyrimidine nucleosides _CHEMONTID_0000480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0.9386972113328584, n_datos: 2</a:t>
            </a:r>
          </a:p>
        </p:txBody>
      </p:sp>
      <p:pic>
        <p:nvPicPr>
          <p:cNvPr id="3" name="Picture 2" descr="diff_grafica_Pyrimidine nucleosides _CHEMONTID_0000480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0.9384511840494708, n_datos: 1</a:t>
            </a:r>
          </a:p>
        </p:txBody>
      </p:sp>
      <p:pic>
        <p:nvPicPr>
          <p:cNvPr id="3" name="Picture 2" descr="diff_grafica_Pyrimidine nucleosides _CHEMONTID_0000480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0.9291124402887851, n_datos: 1</a:t>
            </a:r>
          </a:p>
        </p:txBody>
      </p:sp>
      <p:pic>
        <p:nvPicPr>
          <p:cNvPr id="3" name="Picture 2" descr="diff_grafica_Pyrimidine nucleosides _CHEMONTID_0000480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0.9224012277934016, n_datos: 1</a:t>
            </a:r>
          </a:p>
        </p:txBody>
      </p:sp>
      <p:pic>
        <p:nvPicPr>
          <p:cNvPr id="3" name="Picture 2" descr="diff_grafica_Pyrimidine nucleosides _CHEMONTID_0000480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0.9216299893086244, n_datos: 3</a:t>
            </a:r>
          </a:p>
        </p:txBody>
      </p:sp>
      <p:pic>
        <p:nvPicPr>
          <p:cNvPr id="3" name="Picture 2" descr="diff_grafica_Pyrimidine nucleosides _CHEMONTID_0000480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0.9199355352996224, n_datos: 4</a:t>
            </a:r>
          </a:p>
        </p:txBody>
      </p:sp>
      <p:pic>
        <p:nvPicPr>
          <p:cNvPr id="3" name="Picture 2" descr="diff_grafica_Pyrimidine nucleosides _CHEMONTID_0000480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Pyrrolopyrimidine nucleosides and nucleotides (CHEMONTID:0002306): 1.0, n_datos: 2</a:t>
            </a:r>
          </a:p>
        </p:txBody>
      </p:sp>
      <p:pic>
        <p:nvPicPr>
          <p:cNvPr id="3" name="Picture 2" descr="diff_grafica_Pyrrolopyrimidine nucleosides and nucleotides _CHEMONTID_0002306_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Pyrrolopyrimidine nucleosides and nucleotides (CHEMONTID:0002306): 0.0819064507824272, n_datos: 4</a:t>
            </a:r>
          </a:p>
        </p:txBody>
      </p:sp>
      <p:pic>
        <p:nvPicPr>
          <p:cNvPr id="3" name="Picture 2" descr="diff_grafica_Pyrrolopyrimidine nucleosides and nucleotides _CHEMONTID_0002306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0.808487697582645, n_datos: 3</a:t>
            </a:r>
          </a:p>
        </p:txBody>
      </p:sp>
      <p:pic>
        <p:nvPicPr>
          <p:cNvPr id="3" name="Picture 2" descr="diff_grafica_Purine nucleotides _CHEMONTID_0001506_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193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1.0, n_datos: 6</a:t>
            </a:r>
          </a:p>
        </p:txBody>
      </p:sp>
      <p:pic>
        <p:nvPicPr>
          <p:cNvPr id="3" name="Picture 2" descr="diff_grafica_Purine nucleosides _CHEMONTID_0000479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0.998761945463918, n_datos: 5</a:t>
            </a:r>
          </a:p>
        </p:txBody>
      </p:sp>
      <p:pic>
        <p:nvPicPr>
          <p:cNvPr id="3" name="Picture 2" descr="diff_grafica_Purine nucleosides _CHEMONTID_0000479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0.9938148682738916, n_datos: 2</a:t>
            </a:r>
          </a:p>
        </p:txBody>
      </p:sp>
      <p:pic>
        <p:nvPicPr>
          <p:cNvPr id="3" name="Picture 2" descr="diff_grafica_Purine nucleosides _CHEMONTID_0000479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0.9600672209686056, n_datos: 6</a:t>
            </a:r>
          </a:p>
        </p:txBody>
      </p:sp>
      <p:pic>
        <p:nvPicPr>
          <p:cNvPr id="3" name="Picture 2" descr="diff_grafica_Purine nucleosides _CHEMONTID_0000479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Waters XBridge BEH Amide</a:t>
            </a:r>
            <a:br/>
            <a:r>
              <a:t>    USP Code: column.usp.code_L68  |  Longitud: 100.0 mm</a:t>
            </a:r>
            <a:br/>
            <a:r>
              <a:t>    Tamaño Partícula: 2.5 µm  |  Temp: 30.0°C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0.9199948500064375, n_datos: 4</a:t>
            </a:r>
          </a:p>
        </p:txBody>
      </p:sp>
      <p:pic>
        <p:nvPicPr>
          <p:cNvPr id="3" name="Picture 2" descr="diff_grafica_Purine nucleosides _CHEMONTID_0000479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4.0  |  pH2: 4.0  |  Columna: Waters XBridge BEH Amide</a:t>
            </a:r>
            <a:br/>
            <a:r>
              <a:t>    USP Code: column.usp.code_L68  |  Longitud: 100.0 mm</a:t>
            </a:r>
            <a:br/>
            <a:r>
              <a:t>    Tamaño Partícula: 2.5 µm  |  Temp: 30.0°C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0.9088064889918888, n_datos: 2</a:t>
            </a:r>
          </a:p>
        </p:txBody>
      </p:sp>
      <p:pic>
        <p:nvPicPr>
          <p:cNvPr id="3" name="Picture 2" descr="diff_grafica_Purine nucleosides _CHEMONTID_0000479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Waters XBridge BEH Amide</a:t>
            </a:r>
            <a:br/>
            <a:r>
              <a:t>    USP Code: column.usp.code_L68  |  Longitud: 100.0 mm</a:t>
            </a:r>
            <a:br/>
            <a:r>
              <a:t>    Tamaño Partícula: 2.5 µm  |  Temp: 30.0°C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0.9083600472910576, n_datos: 5</a:t>
            </a:r>
          </a:p>
        </p:txBody>
      </p:sp>
      <p:pic>
        <p:nvPicPr>
          <p:cNvPr id="3" name="Picture 2" descr="diff_grafica_Purine nucleosides _CHEMONTID_0000479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4.0  |  pH2: 4.0  |  Columna: Waters XBridge BEH Amide</a:t>
            </a:r>
            <a:br/>
            <a:r>
              <a:t>    USP Code: column.usp.code_L68  |  Longitud: 100.0 mm</a:t>
            </a:r>
            <a:br/>
            <a:r>
              <a:t>    Tamaño Partícula: 2.5 µm  |  Temp: 30.0°C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0.9071695360888412, n_datos: 1</a:t>
            </a:r>
          </a:p>
        </p:txBody>
      </p:sp>
      <p:pic>
        <p:nvPicPr>
          <p:cNvPr id="3" name="Picture 2" descr="diff_grafica_Purine nucleosides _CHEMONTID_0000479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4.0  |  pH2: 4.0  |  Columna: Waters XBridge BEH Amide</a:t>
            </a:r>
            <a:br/>
            <a:r>
              <a:t>    USP Code: column.usp.code_L68  |  Longitud: 100.0 mm</a:t>
            </a:r>
            <a:br/>
            <a:r>
              <a:t>    Tamaño Partícula: 2.5 µm  |  Temp: 30.0°C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0.8803113365856192, n_datos: 9</a:t>
            </a:r>
          </a:p>
        </p:txBody>
      </p:sp>
      <p:pic>
        <p:nvPicPr>
          <p:cNvPr id="3" name="Picture 2" descr="diff_grafica_Purine nucleosides _CHEMONTID_0000479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Thermo Scientific Accucore HILIC</a:t>
            </a:r>
            <a:br/>
            <a:r>
              <a:t>    USP Code: column.usp.code_L3  |  Longitud: 100.0 mm</a:t>
            </a:r>
            <a:br/>
            <a:r>
              <a:t>    Tamaño Partícula: 2.6 µm  |  Temp: 36.36363636363637°C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0.8678081182759053, n_datos: 9</a:t>
            </a:r>
          </a:p>
        </p:txBody>
      </p:sp>
      <p:pic>
        <p:nvPicPr>
          <p:cNvPr id="3" name="Picture 2" descr="diff_grafica_Purine nucleosides _CHEMONTID_0000479__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0.7716404634233737, n_datos: 3</a:t>
            </a:r>
          </a:p>
        </p:txBody>
      </p:sp>
      <p:pic>
        <p:nvPicPr>
          <p:cNvPr id="3" name="Picture 2" descr="diff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Ribonucleoside 3'-phosphates (CHEMONTID:0004404): 1.0, n_datos: 2</a:t>
            </a:r>
          </a:p>
        </p:txBody>
      </p:sp>
      <p:pic>
        <p:nvPicPr>
          <p:cNvPr id="3" name="Picture 2" descr="diff_grafica_Ribonucleoside 3_-phosphates _CHEMONTID_0004404__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Ribonucleoside 3'-phosphates (CHEMONTID:0004404): 1.0, n_datos: 1</a:t>
            </a:r>
          </a:p>
        </p:txBody>
      </p:sp>
      <p:pic>
        <p:nvPicPr>
          <p:cNvPr id="3" name="Picture 2" descr="diff_grafica_Ribonucleoside 3_-phosphates _CHEMONTID_0004404__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Ribonucleoside 3'-phosphates (CHEMONTID:0004404): 0.2207942494594268, n_datos: 1</a:t>
            </a:r>
          </a:p>
        </p:txBody>
      </p:sp>
      <p:pic>
        <p:nvPicPr>
          <p:cNvPr id="3" name="Picture 2" descr="diff_grafica_Ribonucleoside 3_-phosphates _CHEMONTID_0004404__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HSS T3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0.4 mL/min  |  T0: 0.8268749999999999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Ribonucleoside 3'-phosphates (CHEMONTID:0004404): 0.0, n_datos: 2</a:t>
            </a:r>
          </a:p>
        </p:txBody>
      </p:sp>
      <p:pic>
        <p:nvPicPr>
          <p:cNvPr id="3" name="Picture 2" descr="diff_grafica_Ribonucleoside 3_-phosphates _CHEMONTID_0004404__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Ribonucleoside 3'-phosphates (CHEMONTID:0004404): 0.0, n_datos: 2</a:t>
            </a:r>
          </a:p>
        </p:txBody>
      </p:sp>
      <p:pic>
        <p:nvPicPr>
          <p:cNvPr id="3" name="Picture 2" descr="diff_grafica_Ribonucleoside 3_-phosphates _CHEMONTID_0004404__6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1.0, n_datos: 1</a:t>
            </a:r>
          </a:p>
        </p:txBody>
      </p:sp>
      <p:pic>
        <p:nvPicPr>
          <p:cNvPr id="3" name="Picture 2" descr="diff_grafica_5_-deoxyribonucleosides _CHEMONTID_0004502_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Thermo Scientific Accucore HILIC</a:t>
            </a:r>
            <a:br/>
            <a:r>
              <a:t>    USP Code: column.usp.code_L3  |  Longitud: 100.0 mm</a:t>
            </a:r>
            <a:br/>
            <a:r>
              <a:t>    Tamaño Partícula: 2.6 µm  |  Temp: 36.36363636363637°C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0.9882970241437397, n_datos: 3</a:t>
            </a:r>
          </a:p>
        </p:txBody>
      </p:sp>
      <p:pic>
        <p:nvPicPr>
          <p:cNvPr id="3" name="Picture 2" descr="diff_grafica_5_-deoxyribonucleosides _CHEMONTID_0004502_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Thermo Scientific Accucore HILIC</a:t>
            </a:r>
            <a:br/>
            <a:r>
              <a:t>    USP Code: column.usp.code_L3  |  Longitud: 100.0 mm</a:t>
            </a:r>
            <a:br/>
            <a:r>
              <a:t>    Tamaño Partícula: 2.6 µm  |  Temp: 36.36363636363637°C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0.980008553797275, n_datos: 1</a:t>
            </a:r>
          </a:p>
        </p:txBody>
      </p:sp>
      <p:pic>
        <p:nvPicPr>
          <p:cNvPr id="3" name="Picture 2" descr="diff_grafica_5_-deoxyribonucleosides _CHEMONTID_0004502_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4.0  |  pH2: 4.0  |  Columna: Thermo Scientific Accucore HILIC</a:t>
            </a:r>
            <a:br/>
            <a:r>
              <a:t>    USP Code: column.usp.code_L3  |  Longitud: 100.0 mm</a:t>
            </a:r>
            <a:br/>
            <a:r>
              <a:t>    Tamaño Partícula: 2.6 µm  |  Temp: 36.36363636363637°C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0.974340258281864, n_datos: 1</a:t>
            </a:r>
          </a:p>
        </p:txBody>
      </p:sp>
      <p:pic>
        <p:nvPicPr>
          <p:cNvPr id="3" name="Picture 2" descr="diff_grafica_5_-deoxyribonucleosides _CHEMONTID_0004502_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4.0  |  pH2: 4.0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0.9735506794664008, n_datos: 1</a:t>
            </a:r>
          </a:p>
        </p:txBody>
      </p:sp>
      <p:pic>
        <p:nvPicPr>
          <p:cNvPr id="3" name="Picture 2" descr="diff_grafica_5_-deoxyribonucleosides _CHEMONTID_0004502_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4.0  |  pH2: 4.0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0.7631525502292543, n_datos: 3</a:t>
            </a:r>
          </a:p>
        </p:txBody>
      </p:sp>
      <p:pic>
        <p:nvPicPr>
          <p:cNvPr id="3" name="Picture 2" descr="diff_grafica_Purine nucleotides _CHEMONTID_0001506_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0.9732920101654994, n_datos: 2</a:t>
            </a:r>
          </a:p>
        </p:txBody>
      </p:sp>
      <p:pic>
        <p:nvPicPr>
          <p:cNvPr id="3" name="Picture 2" descr="diff_grafica_5_-deoxyribonucleosides _CHEMONTID_0004502_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0.9729394938125738, n_datos: 3</a:t>
            </a:r>
          </a:p>
        </p:txBody>
      </p:sp>
      <p:pic>
        <p:nvPicPr>
          <p:cNvPr id="3" name="Picture 2" descr="diff_grafica_5_-deoxyribonucleosides _CHEMONTID_0004502_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0.972064548224613, n_datos: 3</a:t>
            </a:r>
          </a:p>
        </p:txBody>
      </p:sp>
      <p:pic>
        <p:nvPicPr>
          <p:cNvPr id="3" name="Picture 2" descr="diff_grafica_5_-deoxyribonucleosides _CHEMONTID_0004502_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0.9718474503025064, n_datos: 2</a:t>
            </a:r>
          </a:p>
        </p:txBody>
      </p:sp>
      <p:pic>
        <p:nvPicPr>
          <p:cNvPr id="3" name="Picture 2" descr="diff_grafica_5_-deoxyribonucleosides _CHEMONTID_0004502_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0.9717965340979928, n_datos: 2</a:t>
            </a:r>
          </a:p>
        </p:txBody>
      </p:sp>
      <p:pic>
        <p:nvPicPr>
          <p:cNvPr id="3" name="Picture 2" descr="diff_grafica_5_-deoxyribonucleosides _CHEMONTID_0004502_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1.0, n_datos: 1</a:t>
            </a:r>
          </a:p>
        </p:txBody>
      </p:sp>
      <p:pic>
        <p:nvPicPr>
          <p:cNvPr id="3" name="Picture 2" descr="diff_grafica_Nucleoside and nucleotide analogues _CHEMONTID_0003737__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0.8776420544354865, n_datos: 1</a:t>
            </a:r>
          </a:p>
        </p:txBody>
      </p:sp>
      <p:pic>
        <p:nvPicPr>
          <p:cNvPr id="3" name="Picture 2" descr="diff_grafica_Nucleoside and nucleotide analogues _CHEMONTID_0003737__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0.8776420544354865, n_datos: 1</a:t>
            </a:r>
          </a:p>
        </p:txBody>
      </p:sp>
      <p:pic>
        <p:nvPicPr>
          <p:cNvPr id="3" name="Picture 2" descr="diff_grafica_Nucleoside and nucleotide analogues _CHEMONTID_0003737__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0.6814346628071993, n_datos: 1</a:t>
            </a:r>
          </a:p>
        </p:txBody>
      </p:sp>
      <p:pic>
        <p:nvPicPr>
          <p:cNvPr id="3" name="Picture 2" descr="diff_grafica_Nucleoside and nucleotide analogues _CHEMONTID_0003737__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0.2138052882339385, n_datos: 4</a:t>
            </a:r>
          </a:p>
        </p:txBody>
      </p:sp>
      <p:pic>
        <p:nvPicPr>
          <p:cNvPr id="3" name="Picture 2" descr="diff_grafica_Nucleoside and nucleotide analogues _CHEMONTID_0003737__7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6.2  |  pH2: 6.2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1.0, n_datos: 2</a:t>
            </a:r>
          </a:p>
        </p:txBody>
      </p:sp>
      <p:pic>
        <p:nvPicPr>
          <p:cNvPr id="3" name="Picture 2" descr="diff_grafica_Flavin nucleotides _CHEMONTID_0001329_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86" y="1888671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0.0037048364677295, n_datos: 3</a:t>
            </a:r>
          </a:p>
        </p:txBody>
      </p:sp>
      <p:pic>
        <p:nvPicPr>
          <p:cNvPr id="3" name="Picture 2" descr="diff_grafica_Nucleoside and nucleotide analogues _CHEMONTID_0003737__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0.0, n_datos: 3</a:t>
            </a:r>
          </a:p>
        </p:txBody>
      </p:sp>
      <p:pic>
        <p:nvPicPr>
          <p:cNvPr id="3" name="Picture 2" descr="diff_grafica_Nucleoside and nucleotide analogues _CHEMONTID_0003737__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Hichrom Alltima HP C18</a:t>
            </a:r>
            <a:br/>
            <a:r>
              <a:t>    USP Code: column.usp.code_L1  |  Longitud: 150.0 mm</a:t>
            </a:r>
            <a:br/>
            <a:r>
              <a:t>    Tamaño Partícula: 3.0 µm  |  Temp: 38.90990990990991°C</a:t>
            </a:r>
            <a:br/>
            <a:r>
              <a:t>    Flujo: 0.2 mL/min  |  T0: 1.6537499999999998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0.0, n_datos: 1</a:t>
            </a:r>
          </a:p>
        </p:txBody>
      </p:sp>
      <p:pic>
        <p:nvPicPr>
          <p:cNvPr id="3" name="Picture 2" descr="diff_grafica_Nucleoside and nucleotide analogues _CHEMONTID_0003737__8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HSS T3</a:t>
            </a:r>
            <a:br/>
            <a:r>
              <a:t>    USP Code: column.usp.code_L1  |  Longitud: 113.15789473684212 mm</a:t>
            </a:r>
            <a:br/>
            <a:r>
              <a:t>    Tamaño Partícula: 1.788888888888889 µm  |  Temp: 38.75°C</a:t>
            </a:r>
            <a:br/>
            <a:r>
              <a:t>    Flujo: 0.4 mL/min  |  T0: 0.6083778765146708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0.0, n_datos: 1</a:t>
            </a:r>
          </a:p>
        </p:txBody>
      </p:sp>
      <p:pic>
        <p:nvPicPr>
          <p:cNvPr id="3" name="Picture 2" descr="diff_grafica_Nucleoside and nucleotide analogues _CHEMONTID_0003737__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0.2518 mL/min  |  T0: 0.9078553988818956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0.0, n_datos: 1</a:t>
            </a:r>
          </a:p>
        </p:txBody>
      </p:sp>
      <p:pic>
        <p:nvPicPr>
          <p:cNvPr id="3" name="Picture 2" descr="diff_grafica_Nucleoside and nucleotide analogues _CHEMONTID_0003737__8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38.75°C</a:t>
            </a:r>
            <a:br/>
            <a:r>
              <a:t>    Flujo: 0.3877777777777778 mL/min  |  T0: 0.5895077091536252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1.0, n_datos: 2</a:t>
            </a:r>
          </a:p>
        </p:txBody>
      </p:sp>
      <p:pic>
        <p:nvPicPr>
          <p:cNvPr id="3" name="Picture 2" descr="diff_grafica_Imidazole ribonucleosides and ribonucleotides _CHEMONTID_0001997__8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Merck SeQuant ZIC-pHILIC</a:t>
            </a:r>
            <a:br/>
            <a:r>
              <a:t>    USP Code: column.usp.code_L122  |  Longitud: 150.0 mm</a:t>
            </a:r>
            <a:br/>
            <a:r>
              <a:t>    Tamaño Partícula: 5.0 µm  |  Temp: 32.5°C</a:t>
            </a:r>
            <a:br/>
            <a:r>
              <a:t>    Flujo: 0.1 mL/min  |  T0: 3.3075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0.8428258488499447, n_datos: 1</a:t>
            </a:r>
          </a:p>
        </p:txBody>
      </p:sp>
      <p:pic>
        <p:nvPicPr>
          <p:cNvPr id="3" name="Picture 2" descr="diff_grafica_Imidazole ribonucleosides and ribonucleotides _CHEMONTID_0001997__8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150.0 mm</a:t>
            </a:r>
            <a:br/>
            <a:r>
              <a:t>    Tamaño Partícula: 1.8 µm  |  Temp: 45.0°C</a:t>
            </a:r>
            <a:br/>
            <a:r>
              <a:t>    Flujo: 0.6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diff_grafica_Imidazole ribonucleosides and ribonucleotides _CHEMONTID_0001997__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diff_grafica_Imidazole ribonucleosides and ribonucleotides _CHEMONTID_0001997__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diff_grafica_Imidazole ribonucleosides and ribonucleotides _CHEMONTID_0001997__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diff_grafica_Flavin nucleotides _CHEMONTID_0001329_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34243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150.0 mm</a:t>
            </a:r>
            <a:br/>
            <a:r>
              <a:t>    Tamaño Partícula: 1.9 µm  |  Temp: 41.66666666666666°C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diff_grafica_Imidazole ribonucleosides and ribonucleotides _CHEMONTID_0001997__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diff_grafica_Imidazole ribonucleosides and ribonucleotides _CHEMONTID_0001997__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diff_grafica_Imidazole ribonucleosides and ribonucleotides _CHEMONTID_0001997__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diff_grafica_Imidazole ribonucleosides and ribonucleotides _CHEMONTID_0001997__9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9.0  |  Columna: Merck SeQuant ZIC-pHILIC</a:t>
            </a:r>
            <a:br/>
            <a:r>
              <a:t>    USP Code: column.usp.code_L122  |  Longitud: 150.0 mm</a:t>
            </a:r>
            <a:br/>
            <a:r>
              <a:t>    Tamaño Partícula: 5.0 µm  |  Temp: 40.0°C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diff_grafica_Imidazole ribonucleosides and ribonucleotides _CHEMONTID_0001997__9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Benzimidazole ribonucleosides and ribonucleotides (CHEMONTID:0000663): 0.0, n_datos: 1</a:t>
            </a:r>
          </a:p>
        </p:txBody>
      </p:sp>
      <p:pic>
        <p:nvPicPr>
          <p:cNvPr id="3" name="Picture 2" descr="diff_grafica_Benzimidazole ribonucleosides and ribonucleotides _CHEMONTID_0000663__9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0.9530059606047449, n_datos: 1</a:t>
            </a:r>
          </a:p>
        </p:txBody>
      </p:sp>
      <p:pic>
        <p:nvPicPr>
          <p:cNvPr id="3" name="Picture 2" descr="diff_grafica_Pyrimidine nucleotides _CHEMONTID_0001509__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0.9352743561030236, n_datos: 2</a:t>
            </a:r>
          </a:p>
        </p:txBody>
      </p:sp>
      <p:pic>
        <p:nvPicPr>
          <p:cNvPr id="3" name="Picture 2" descr="diff_grafica_Pyrimidine nucleotides _CHEMONTID_0001509__9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Accucore C18</a:t>
            </a:r>
            <a:br/>
            <a:r>
              <a:t>    USP Code: column.usp.code_L1  |  Longitud: 100.0 mm</a:t>
            </a:r>
            <a:br/>
            <a:r>
              <a:t>    Tamaño Partícula: 2.6 µm  |  Temp: 36.36363636363637°C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0.8904751918138327, n_datos: 2</a:t>
            </a:r>
          </a:p>
        </p:txBody>
      </p:sp>
      <p:pic>
        <p:nvPicPr>
          <p:cNvPr id="3" name="Picture 2" descr="diff_grafica_Pyrimidine nucleotides _CHEMONTID_0001509__9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0.849442215827746, n_datos: 2</a:t>
            </a:r>
          </a:p>
        </p:txBody>
      </p:sp>
      <p:pic>
        <p:nvPicPr>
          <p:cNvPr id="3" name="Picture 2" descr="diff_grafica_Pyrimidine nucleotides _CHEMONTID_0001509__9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12637</Words>
  <Application>Microsoft Office PowerPoint</Application>
  <PresentationFormat>Presentación en pantalla (4:3)</PresentationFormat>
  <Paragraphs>636</Paragraphs>
  <Slides>159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159</vt:i4>
      </vt:variant>
    </vt:vector>
  </HeadingPairs>
  <TitlesOfParts>
    <vt:vector size="162" baseType="lpstr">
      <vt:lpstr>Arial</vt:lpstr>
      <vt:lpstr>Calibri</vt:lpstr>
      <vt:lpstr>Office Theme</vt:lpstr>
      <vt:lpstr>Purine nucleotides (CHEMONTID:0001506): 1.0, n_datos: 3</vt:lpstr>
      <vt:lpstr>Purine nucleotides (CHEMONTID:0001506): 0.986427914549758, n_datos: 1</vt:lpstr>
      <vt:lpstr>Purine nucleotides (CHEMONTID:0001506): 0.8234532218032401, n_datos: 1</vt:lpstr>
      <vt:lpstr>Purine nucleotides (CHEMONTID:0001506): 0.8108091825840159, n_datos: 1</vt:lpstr>
      <vt:lpstr>Purine nucleotides (CHEMONTID:0001506): 0.808487697582645, n_datos: 3</vt:lpstr>
      <vt:lpstr>Purine nucleotides (CHEMONTID:0001506): 0.7716404634233737, n_datos: 3</vt:lpstr>
      <vt:lpstr>Purine nucleotides (CHEMONTID:0001506): 0.7631525502292543, n_datos: 3</vt:lpstr>
      <vt:lpstr>Flavin nucleotides (CHEMONTID:0001329): 1.0, n_datos: 2</vt:lpstr>
      <vt:lpstr>Flavin nucleotides (CHEMONTID:0001329): 0.0, n_datos: 1</vt:lpstr>
      <vt:lpstr>Flavin nucleotides (CHEMONTID:0001329): 0.0, n_datos: 1</vt:lpstr>
      <vt:lpstr>Flavin nucleotides (CHEMONTID:0001329): 0.0, n_datos: 1</vt:lpstr>
      <vt:lpstr>Flavin nucleotides (CHEMONTID:0001329): 0.0, n_datos: 1</vt:lpstr>
      <vt:lpstr>Flavin nucleotides (CHEMONTID:0001329): 0.0, n_datos: 1</vt:lpstr>
      <vt:lpstr>Flavin nucleotides (CHEMONTID:0001329): 0.0, n_datos: 1</vt:lpstr>
      <vt:lpstr>Flavin nucleotides (CHEMONTID:0001329): 0.0, n_datos: 1</vt:lpstr>
      <vt:lpstr>Flavin nucleotides (CHEMONTID:0001329): 0.0, n_datos: 1</vt:lpstr>
      <vt:lpstr>Flavin nucleotides (CHEMONTID:0001329): 0.0, n_datos: 1</vt:lpstr>
      <vt:lpstr>(5'-&gt;5')-dinucleotides (CHEMONTID:0003468): 1.0, n_datos: 1</vt:lpstr>
      <vt:lpstr>(5'-&gt;5')-dinucleotides (CHEMONTID:0003468): 0.5139012231228017, n_datos: 4</vt:lpstr>
      <vt:lpstr>(5'-&gt;5')-dinucleotides (CHEMONTID:0003468): 0.5094453628324749, n_datos: 1</vt:lpstr>
      <vt:lpstr>(5'-&gt;5')-dinucleotides (CHEMONTID:0003468): 0.5076000653861445, n_datos: 1</vt:lpstr>
      <vt:lpstr>(5'-&gt;5')-dinucleotides (CHEMONTID:0003468): 0.5060839570897764, n_datos: 4</vt:lpstr>
      <vt:lpstr>(5'-&gt;5')-dinucleotides (CHEMONTID:0003468): 0.4971777498161612, n_datos: 3</vt:lpstr>
      <vt:lpstr>(5'-&gt;5')-dinucleotides (CHEMONTID:0003468): 0.4906280712034398, n_datos: 1</vt:lpstr>
      <vt:lpstr>(5'-&gt;5')-dinucleotides (CHEMONTID:0003468): 0.4855437881631964, n_datos: 1</vt:lpstr>
      <vt:lpstr>(5'-&gt;5')-dinucleotides (CHEMONTID:0003468): 0.4712550689684996, n_datos: 1</vt:lpstr>
      <vt:lpstr>(5'-&gt;5')-dinucleotides (CHEMONTID:0003468): 0.4673782075783495,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Pyrimidine nucleosides (CHEMONTID:0000480): 1.0, n_datos: 1</vt:lpstr>
      <vt:lpstr>Pyrimidine nucleosides (CHEMONTID:0000480): 0.9914148909036102, n_datos: 3</vt:lpstr>
      <vt:lpstr>Pyrimidine nucleosides (CHEMONTID:0000480): 0.9424731454090162, n_datos: 3</vt:lpstr>
      <vt:lpstr>Pyrimidine nucleosides (CHEMONTID:0000480): 0.9422325171599968, n_datos: 4</vt:lpstr>
      <vt:lpstr>Pyrimidine nucleosides (CHEMONTID:0000480): 0.9386972113328584, n_datos: 2</vt:lpstr>
      <vt:lpstr>Pyrimidine nucleosides (CHEMONTID:0000480): 0.9384511840494708, n_datos: 1</vt:lpstr>
      <vt:lpstr>Pyrimidine nucleosides (CHEMONTID:0000480): 0.9291124402887851, n_datos: 1</vt:lpstr>
      <vt:lpstr>Pyrimidine nucleosides (CHEMONTID:0000480): 0.9224012277934016, n_datos: 1</vt:lpstr>
      <vt:lpstr>Pyrimidine nucleosides (CHEMONTID:0000480): 0.9216299893086244, n_datos: 3</vt:lpstr>
      <vt:lpstr>Pyrimidine nucleosides (CHEMONTID:0000480): 0.9199355352996224, n_datos: 4</vt:lpstr>
      <vt:lpstr>Pyrrolopyrimidine nucleosides and nucleotides (CHEMONTID:0002306): 1.0, n_datos: 2</vt:lpstr>
      <vt:lpstr>Pyrrolopyrimidine nucleosides and nucleotides (CHEMONTID:0002306): 0.0819064507824272, n_datos: 4</vt:lpstr>
      <vt:lpstr>Purine nucleosides (CHEMONTID:0000479): 1.0, n_datos: 6</vt:lpstr>
      <vt:lpstr>Purine nucleosides (CHEMONTID:0000479): 0.998761945463918, n_datos: 5</vt:lpstr>
      <vt:lpstr>Purine nucleosides (CHEMONTID:0000479): 0.9938148682738916, n_datos: 2</vt:lpstr>
      <vt:lpstr>Purine nucleosides (CHEMONTID:0000479): 0.9600672209686056, n_datos: 6</vt:lpstr>
      <vt:lpstr>Purine nucleosides (CHEMONTID:0000479): 0.9199948500064375, n_datos: 4</vt:lpstr>
      <vt:lpstr>Purine nucleosides (CHEMONTID:0000479): 0.9088064889918888, n_datos: 2</vt:lpstr>
      <vt:lpstr>Purine nucleosides (CHEMONTID:0000479): 0.9083600472910576, n_datos: 5</vt:lpstr>
      <vt:lpstr>Purine nucleosides (CHEMONTID:0000479): 0.9071695360888412, n_datos: 1</vt:lpstr>
      <vt:lpstr>Purine nucleosides (CHEMONTID:0000479): 0.8803113365856192, n_datos: 9</vt:lpstr>
      <vt:lpstr>Purine nucleosides (CHEMONTID:0000479): 0.8678081182759053, n_datos: 9</vt:lpstr>
      <vt:lpstr>Ribonucleoside 3'-phosphates (CHEMONTID:0004404): 1.0, n_datos: 2</vt:lpstr>
      <vt:lpstr>Ribonucleoside 3'-phosphates (CHEMONTID:0004404): 1.0, n_datos: 1</vt:lpstr>
      <vt:lpstr>Ribonucleoside 3'-phosphates (CHEMONTID:0004404): 0.2207942494594268, n_datos: 1</vt:lpstr>
      <vt:lpstr>Ribonucleoside 3'-phosphates (CHEMONTID:0004404): 0.0, n_datos: 2</vt:lpstr>
      <vt:lpstr>Ribonucleoside 3'-phosphates (CHEMONTID:0004404): 0.0, n_datos: 2</vt:lpstr>
      <vt:lpstr>5'-deoxyribonucleosides (CHEMONTID:0004502): 1.0, n_datos: 1</vt:lpstr>
      <vt:lpstr>5'-deoxyribonucleosides (CHEMONTID:0004502): 0.9882970241437397, n_datos: 3</vt:lpstr>
      <vt:lpstr>5'-deoxyribonucleosides (CHEMONTID:0004502): 0.980008553797275, n_datos: 1</vt:lpstr>
      <vt:lpstr>5'-deoxyribonucleosides (CHEMONTID:0004502): 0.974340258281864, n_datos: 1</vt:lpstr>
      <vt:lpstr>5'-deoxyribonucleosides (CHEMONTID:0004502): 0.9735506794664008, n_datos: 1</vt:lpstr>
      <vt:lpstr>5'-deoxyribonucleosides (CHEMONTID:0004502): 0.9732920101654994, n_datos: 2</vt:lpstr>
      <vt:lpstr>5'-deoxyribonucleosides (CHEMONTID:0004502): 0.9729394938125738, n_datos: 3</vt:lpstr>
      <vt:lpstr>5'-deoxyribonucleosides (CHEMONTID:0004502): 0.972064548224613, n_datos: 3</vt:lpstr>
      <vt:lpstr>5'-deoxyribonucleosides (CHEMONTID:0004502): 0.9718474503025064, n_datos: 2</vt:lpstr>
      <vt:lpstr>5'-deoxyribonucleosides (CHEMONTID:0004502): 0.9717965340979928, n_datos: 2</vt:lpstr>
      <vt:lpstr>Nucleoside and nucleotide analogues (CHEMONTID:0003737): 1.0, n_datos: 1</vt:lpstr>
      <vt:lpstr>Nucleoside and nucleotide analogues (CHEMONTID:0003737): 0.8776420544354865, n_datos: 1</vt:lpstr>
      <vt:lpstr>Nucleoside and nucleotide analogues (CHEMONTID:0003737): 0.8776420544354865, n_datos: 1</vt:lpstr>
      <vt:lpstr>Nucleoside and nucleotide analogues (CHEMONTID:0003737): 0.6814346628071993, n_datos: 1</vt:lpstr>
      <vt:lpstr>Nucleoside and nucleotide analogues (CHEMONTID:0003737): 0.2138052882339385, n_datos: 4</vt:lpstr>
      <vt:lpstr>Nucleoside and nucleotide analogues (CHEMONTID:0003737): 0.0037048364677295, n_datos: 3</vt:lpstr>
      <vt:lpstr>Nucleoside and nucleotide analogues (CHEMONTID:0003737): 0.0, n_datos: 3</vt:lpstr>
      <vt:lpstr>Nucleoside and nucleotide analogues (CHEMONTID:0003737): 0.0, n_datos: 1</vt:lpstr>
      <vt:lpstr>Nucleoside and nucleotide analogues (CHEMONTID:0003737): 0.0, n_datos: 1</vt:lpstr>
      <vt:lpstr>Nucleoside and nucleotide analogues (CHEMONTID:0003737): 0.0, n_datos: 1</vt:lpstr>
      <vt:lpstr>Imidazole ribonucleosides and ribonucleotides (CHEMONTID:0001997): 1.0, n_datos: 2</vt:lpstr>
      <vt:lpstr>Imidazole ribonucleosides and ribonucleotides (CHEMONTID:0001997): 0.8428258488499447, n_datos: 1</vt:lpstr>
      <vt:lpstr>Imidazole ribonucleosides and ribonucleotides (CHEMONTID:0001997): 0.0, n_datos: 1</vt:lpstr>
      <vt:lpstr>Imidazole ribonucleosides and ribonucleotides (CHEMONTID:0001997): 0.0, n_datos: 1</vt:lpstr>
      <vt:lpstr>Imidazole ribonucleosides and ribonucleotides (CHEMONTID:0001997): 0.0, n_datos: 1</vt:lpstr>
      <vt:lpstr>Imidazole ribonucleosides and ribonucleotides (CHEMONTID:0001997): 0.0, n_datos: 1</vt:lpstr>
      <vt:lpstr>Imidazole ribonucleosides and ribonucleotides (CHEMONTID:0001997): 0.0, n_datos: 1</vt:lpstr>
      <vt:lpstr>Imidazole ribonucleosides and ribonucleotides (CHEMONTID:0001997): 0.0, n_datos: 1</vt:lpstr>
      <vt:lpstr>Imidazole ribonucleosides and ribonucleotides (CHEMONTID:0001997): 0.0, n_datos: 1</vt:lpstr>
      <vt:lpstr>Imidazole ribonucleosides and ribonucleotides (CHEMONTID:0001997): 0.0, n_datos: 1</vt:lpstr>
      <vt:lpstr>Benzimidazole ribonucleosides and ribonucleotides (CHEMONTID:0000663): 0.0, n_datos: 1</vt:lpstr>
      <vt:lpstr>Pyrimidine nucleotides (CHEMONTID:0001509): 0.9530059606047449, n_datos: 1</vt:lpstr>
      <vt:lpstr>Pyrimidine nucleotides (CHEMONTID:0001509): 0.9352743561030236, n_datos: 2</vt:lpstr>
      <vt:lpstr>Pyrimidine nucleotides (CHEMONTID:0001509): 0.8904751918138327, n_datos: 2</vt:lpstr>
      <vt:lpstr>Pyrimidine nucleotides (CHEMONTID:0001509): 0.849442215827746, n_datos: 2</vt:lpstr>
      <vt:lpstr>Pyrimidine nucleotides (CHEMONTID:0001509): 0.8311195649551381, n_datos: 2</vt:lpstr>
      <vt:lpstr>Pyrimidine nucleotides (CHEMONTID:0001509): 0.8296788642849403, n_datos: 2</vt:lpstr>
      <vt:lpstr>Pyrimidine nucleotides (CHEMONTID:0001509): 0.8181374722484818, n_datos: 2</vt:lpstr>
      <vt:lpstr>Pyrrolopyrimidine nucleosides and nucleotides (CHEMONTID:0002306): 1.0, n_datos: 2</vt:lpstr>
      <vt:lpstr>Pyrrolopyrimidine nucleosides and nucleotides (CHEMONTID:0002306): 0.0819064507824272, n_datos: 4</vt:lpstr>
      <vt:lpstr>Steroids and steroid derivatives (CHEMONTID:0000258): 0.9967512818220816, n_datos: 7</vt:lpstr>
      <vt:lpstr>Steroids and steroid derivatives (CHEMONTID:0000258): 0.9877366666933536, n_datos: 8</vt:lpstr>
      <vt:lpstr>Steroids and steroid derivatives (CHEMONTID:0000258): 0.9704534786306804, n_datos: 1</vt:lpstr>
      <vt:lpstr>Steroids and steroid derivatives (CHEMONTID:0000258): 0.958511454755712, n_datos: 1</vt:lpstr>
      <vt:lpstr>Steroids and steroid derivatives (CHEMONTID:0000258): 0.8924765699169752, n_datos: 6</vt:lpstr>
      <vt:lpstr>Steroids and steroid derivatives (CHEMONTID:0000258): 0.8924765699169752, n_datos: 6</vt:lpstr>
      <vt:lpstr>Steroids and steroid derivatives (CHEMONTID:0000258): 0.8884806772193298, n_datos: 1</vt:lpstr>
      <vt:lpstr>Steroids and steroid derivatives (CHEMONTID:0000258): 0.8783627994347994, n_datos: 5</vt:lpstr>
      <vt:lpstr>Fatty Acyls (CHEMONTID:0003909): 1.0, n_datos: 1</vt:lpstr>
      <vt:lpstr>Fatty Acyls (CHEMONTID:0003909): 0.7389643139152807, n_datos: 3</vt:lpstr>
      <vt:lpstr>Fatty Acyls (CHEMONTID:0003909): 0.7042215099229353, n_datos: 4</vt:lpstr>
      <vt:lpstr>Fatty Acyls (CHEMONTID:0003909): 0.6719685005381596, n_datos: 9</vt:lpstr>
      <vt:lpstr>Fatty Acyls (CHEMONTID:0003909): 0.6709488360555971, n_datos: 4</vt:lpstr>
      <vt:lpstr>Hydroxy acids and derivatives (CHEMONTID:0000472): 1.0, n_datos: 6</vt:lpstr>
      <vt:lpstr>Hydroxy acids and derivatives (CHEMONTID:0000472): 0.9875822300891416, n_datos: 1</vt:lpstr>
      <vt:lpstr>Hydroxy acids and derivatives (CHEMONTID:0000472): 0.985788938544844, n_datos: 2</vt:lpstr>
      <vt:lpstr>Hydroxy acids and derivatives (CHEMONTID:0000472): 0.9759458875587572, n_datos: 2</vt:lpstr>
      <vt:lpstr>Hydroxy acids and derivatives (CHEMONTID:0000472): 0.9731212776873148, n_datos: 2</vt:lpstr>
      <vt:lpstr>Hydroxy acids and derivatives (CHEMONTID:0000472): 0.9721957493268688, n_datos: 1</vt:lpstr>
      <vt:lpstr>Hydroxy acids and derivatives (CHEMONTID:0000472): 0.9685228801091124, n_datos: 1</vt:lpstr>
      <vt:lpstr>Hydroxy acids and derivatives (CHEMONTID:0000472): 0.9671293782242738, n_datos: 1</vt:lpstr>
      <vt:lpstr>Hydroxy acids and derivatives (CHEMONTID:0000472): 0.9648856803184068, n_datos: 1</vt:lpstr>
      <vt:lpstr>Keto acids and derivatives (CHEMONTID:0000389): 1.0, n_datos: 3</vt:lpstr>
      <vt:lpstr>Keto acids and derivatives (CHEMONTID:0000389): 0.9968147484480268, n_datos: 1</vt:lpstr>
      <vt:lpstr>Keto acids and derivatives (CHEMONTID:0000389): 0.9115893836134332, n_datos: 2</vt:lpstr>
      <vt:lpstr>Keto acids and derivatives (CHEMONTID:0000389): 0.8492612719995171, n_datos: 1</vt:lpstr>
      <vt:lpstr>Keto acids and derivatives (CHEMONTID:0000389): 0.7674827793030329, n_datos: 1</vt:lpstr>
      <vt:lpstr>Keto acids and derivatives (CHEMONTID:0000389): 0.7103703703703702, n_datos: 6</vt:lpstr>
      <vt:lpstr>Keto acids and derivatives (CHEMONTID:0000389): 0.705158234128757, n_datos: 1</vt:lpstr>
      <vt:lpstr>Keto acids and derivatives (CHEMONTID:0000389): 0.7023607228059594, n_datos: 9</vt:lpstr>
      <vt:lpstr>Keto acids and derivatives (CHEMONTID:0000389): 0.6808621726493742, n_datos: 6</vt:lpstr>
      <vt:lpstr>Phenylpropanoic acids (CHEMONTID:0002551): 1.0, n_datos: 1</vt:lpstr>
      <vt:lpstr>Phenylpropanoic acids (CHEMONTID:0002551): 0.938884008459411, n_datos: 3</vt:lpstr>
      <vt:lpstr>Phenylpropanoic acids (CHEMONTID:0002551): 0.8546526088131927, n_datos: 1</vt:lpstr>
      <vt:lpstr>Phenylpropanoic acids (CHEMONTID:0002551): 0.7940672704851809, n_datos: 2</vt:lpstr>
      <vt:lpstr>Phenylpropanoic acids (CHEMONTID:0002551): 0.7940672704851809, n_datos: 2</vt:lpstr>
      <vt:lpstr>Phenylpropanoic acids (CHEMONTID:0002551): 0.7534303228643325, n_datos: 2</vt:lpstr>
      <vt:lpstr>Phenylpropanoic acids (CHEMONTID:0002551): 0.7347829998630914, n_datos: 2</vt:lpstr>
      <vt:lpstr>Phenylpropanoic acids (CHEMONTID:0002551): 0.7021377139654205, n_datos: 2</vt:lpstr>
      <vt:lpstr>Phenylpropanoic acids (CHEMONTID:0002551): 0.6991563018242122, n_datos: 2</vt:lpstr>
      <vt:lpstr>Phenylpropanoic acids (CHEMONTID:0002551): 0.6928877874156684, n_datos: 2</vt:lpstr>
      <vt:lpstr>Organic carbonic acids and derivatives (CHEMONTID:0000364): 1.0, n_datos: 1</vt:lpstr>
      <vt:lpstr>Organic carbonic acids and derivatives (CHEMONTID:0000364): 0.8527478156518772, n_datos: 4</vt:lpstr>
      <vt:lpstr>Organic carbonic acids and derivatives (CHEMONTID:0000364): 0.8447858625841177, n_datos: 1</vt:lpstr>
      <vt:lpstr>Organic carbonic acids and derivatives (CHEMONTID:0000364): 0.8156637328659846, n_datos: 1</vt:lpstr>
      <vt:lpstr>Organic carbonic acids and derivatives (CHEMONTID:0000364): 0.431486512590861, n_datos: 2</vt:lpstr>
      <vt:lpstr>Organic carbonic acids and derivatives (CHEMONTID:0000364): 0.4089298605235479, n_datos: 1</vt:lpstr>
      <vt:lpstr>Organic carbonic acids and derivatives (CHEMONTID:0000364): 0.3675803041965889, n_datos: 1</vt:lpstr>
      <vt:lpstr>Organic carbonic acids and derivatives (CHEMONTID:0000364): 0.1602095288102115, n_datos: 1</vt:lpstr>
      <vt:lpstr>Organic carbonic acids and derivatives (CHEMONTID:0000364): 0.1387622912775012, n_datos: 1</vt:lpstr>
      <vt:lpstr>Organic carbonic acids and derivatives (CHEMONTID:0000364): 0.1273138418601521, n_datos: 1</vt:lpstr>
      <vt:lpstr>Carboxylic acids and derivatives (CHEMONTID:0000265): 1.0, n_datos: 9</vt:lpstr>
      <vt:lpstr>Carboxylic acids and derivatives (CHEMONTID:0000265): 0.7751032505326044, n_datos: 2</vt:lpstr>
      <vt:lpstr>Carboxylic acids and derivatives (CHEMONTID:0000265): 0.7332096533260979, n_datos: 1</vt:lpstr>
      <vt:lpstr>Carboxylic acids and derivatives (CHEMONTID:0000265): 0.7255173912247745, n_datos: 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Carlos Moragon</cp:lastModifiedBy>
  <cp:revision>2</cp:revision>
  <dcterms:created xsi:type="dcterms:W3CDTF">2013-01-27T09:14:16Z</dcterms:created>
  <dcterms:modified xsi:type="dcterms:W3CDTF">2025-03-23T19:36:07Z</dcterms:modified>
  <cp:category/>
</cp:coreProperties>
</file>