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  <p:sldId id="41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12" r:id="rId160"/>
    <p:sldId id="413" r:id="rId161"/>
    <p:sldId id="414" r:id="rId1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22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15D87-FB8B-12EF-3F59-BD5AC84E9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1625"/>
            <a:ext cx="7772400" cy="1470025"/>
          </a:xfrm>
        </p:spPr>
        <p:txBody>
          <a:bodyPr/>
          <a:lstStyle/>
          <a:p>
            <a:r>
              <a:rPr lang="es-ES" dirty="0"/>
              <a:t>Factor de selectividad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E81E37-C187-99CC-FADE-1EAF1686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79" y="1993446"/>
            <a:ext cx="3129642" cy="156482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25BE6BB-B50F-EAE5-5E3B-F0EEAA3B77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4023836"/>
            <a:ext cx="66239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TR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los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tiempos de retención de los analitos A y B, respectivamente.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T0 son los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tiempos muertos o tiempos de retención no retenidos de cada analito.</a:t>
            </a:r>
          </a:p>
        </p:txBody>
      </p:sp>
    </p:spTree>
    <p:extLst>
      <p:ext uri="{BB962C8B-B14F-4D97-AF65-F5344CB8AC3E}">
        <p14:creationId xmlns:p14="http://schemas.microsoft.com/office/powerpoint/2010/main" val="154084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1.0, n_datos: 2</a:t>
            </a:r>
          </a:p>
        </p:txBody>
      </p:sp>
      <p:pic>
        <p:nvPicPr>
          <p:cNvPr id="3" name="Picture 2" descr="alpha_grafica_Flavin nucleotides _CHEMONTID_0001329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0.2953713169025804, n_datos: 2</a:t>
            </a:r>
          </a:p>
        </p:txBody>
      </p:sp>
      <p:pic>
        <p:nvPicPr>
          <p:cNvPr id="3" name="Picture 2" descr="alpha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0.2278468811087084, n_datos: 2</a:t>
            </a:r>
          </a:p>
        </p:txBody>
      </p:sp>
      <p:pic>
        <p:nvPicPr>
          <p:cNvPr id="3" name="Picture 2" descr="alpha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0.1976104894165163, n_datos: 2</a:t>
            </a:r>
          </a:p>
        </p:txBody>
      </p:sp>
      <p:pic>
        <p:nvPicPr>
          <p:cNvPr id="3" name="Picture 2" descr="alpha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0.1300518953044362, n_datos: 2</a:t>
            </a:r>
          </a:p>
        </p:txBody>
      </p:sp>
      <p:pic>
        <p:nvPicPr>
          <p:cNvPr id="3" name="Picture 2" descr="alpha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0.1183149403399146, n_datos: 2</a:t>
            </a:r>
          </a:p>
        </p:txBody>
      </p:sp>
      <p:pic>
        <p:nvPicPr>
          <p:cNvPr id="3" name="Picture 2" descr="alpha_grafica_Pyrimidine nucleotides _CHEMONTID_0001509__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alpha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0.3766398669809825, n_datos: 4</a:t>
            </a:r>
          </a:p>
        </p:txBody>
      </p:sp>
      <p:pic>
        <p:nvPicPr>
          <p:cNvPr id="3" name="Picture 2" descr="alpha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0.5934764975355507, n_datos: 7</a:t>
            </a:r>
          </a:p>
        </p:txBody>
      </p:sp>
      <p:pic>
        <p:nvPicPr>
          <p:cNvPr id="3" name="Picture 2" descr="alpha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0.4823586695212872, n_datos: 8</a:t>
            </a:r>
          </a:p>
        </p:txBody>
      </p:sp>
      <p:pic>
        <p:nvPicPr>
          <p:cNvPr id="3" name="Picture 2" descr="alpha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0.4205369813216622, n_datos: 1</a:t>
            </a:r>
          </a:p>
        </p:txBody>
      </p:sp>
      <p:pic>
        <p:nvPicPr>
          <p:cNvPr id="3" name="Picture 2" descr="alpha_grafica_Steroids and steroid derivatives _CHEMONTID_0000258__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Supelco Ascentis Express C18</a:t>
            </a:r>
            <a:br/>
            <a:r>
              <a:t>    USP Code: column.usp.code_L1  |  Longitud: 150.0 mm</a:t>
            </a:r>
            <a:br/>
            <a:r>
              <a:t>    Tamaño Partícula: 2.7 µm  |  Temp: 55.0°C</a:t>
            </a:r>
            <a:br/>
            <a:r>
              <a:t>    Flujo: 0.26 mL/min  |  T0: 1.2721153846153843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0.1965073275242254, n_datos: 1</a:t>
            </a:r>
          </a:p>
        </p:txBody>
      </p:sp>
      <p:pic>
        <p:nvPicPr>
          <p:cNvPr id="3" name="Picture 2" descr="alpha_grafica_Steroids and steroid derivatives _CHEMONTID_0000258__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0.1551504270656016, n_datos: 6</a:t>
            </a:r>
          </a:p>
        </p:txBody>
      </p:sp>
      <p:pic>
        <p:nvPicPr>
          <p:cNvPr id="3" name="Picture 2" descr="alpha_grafica_Steroids and steroid derivatives _CHEMONTID_0000258__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0.1550088837385297, n_datos: 6</a:t>
            </a:r>
          </a:p>
        </p:txBody>
      </p:sp>
      <p:pic>
        <p:nvPicPr>
          <p:cNvPr id="3" name="Picture 2" descr="alpha_grafica_Steroids and steroid derivatives _CHEMONTID_0000258__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0.1365367260826629, n_datos: 1</a:t>
            </a:r>
          </a:p>
        </p:txBody>
      </p:sp>
      <p:pic>
        <p:nvPicPr>
          <p:cNvPr id="3" name="Picture 2" descr="alpha_grafica_Steroids and steroid derivatives _CHEMONTID_0000258_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0.1346858854846958, n_datos: 5</a:t>
            </a:r>
          </a:p>
        </p:txBody>
      </p:sp>
      <p:pic>
        <p:nvPicPr>
          <p:cNvPr id="3" name="Picture 2" descr="alpha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1.0, n_datos: 1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0.6928600975316993, n_datos: 3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0.5541903902123728, n_datos: 4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0.3757694874135396, n_datos: 9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0.3746656645565284, n_datos: 4</a:t>
            </a:r>
          </a:p>
        </p:txBody>
      </p:sp>
      <p:pic>
        <p:nvPicPr>
          <p:cNvPr id="3" name="Picture 2" descr="alpha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alpha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0.9491729629972044, n_datos: 1</a:t>
            </a:r>
          </a:p>
        </p:txBody>
      </p:sp>
      <p:pic>
        <p:nvPicPr>
          <p:cNvPr id="3" name="Picture 2" descr="alpha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0.8041358997369904, n_datos: 2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0.7608508030426142, n_datos: 2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0.6752428157533557, n_datos: 2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0.6525290278375189, n_datos: 1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0.643957806125093, n_datos: 1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0.4864238391080094, n_datos: 1</a:t>
            </a:r>
          </a:p>
        </p:txBody>
      </p:sp>
      <p:pic>
        <p:nvPicPr>
          <p:cNvPr id="3" name="Picture 2" descr="alpha_grafica_Hydroxy acids and derivatives _CHEMONTID_0000472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0.3952558007377429, n_datos: 1</a:t>
            </a:r>
          </a:p>
        </p:txBody>
      </p:sp>
      <p:pic>
        <p:nvPicPr>
          <p:cNvPr id="3" name="Picture 2" descr="alpha_grafica_Hydroxy acids and derivatives _CHEMONTID_0000472__1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1.0, n_datos: 3</a:t>
            </a:r>
          </a:p>
        </p:txBody>
      </p:sp>
      <p:pic>
        <p:nvPicPr>
          <p:cNvPr id="3" name="Picture 2" descr="alpha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0.1560140756961097, n_datos: 1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0.1426370548872029, n_datos: 2</a:t>
            </a:r>
          </a:p>
        </p:txBody>
      </p:sp>
      <p:pic>
        <p:nvPicPr>
          <p:cNvPr id="3" name="Picture 2" descr="alpha_grafica_Keto acids and derivatives _CHEMONTID_0000389__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0.1383896996680574, n_datos: 1</a:t>
            </a:r>
          </a:p>
        </p:txBody>
      </p:sp>
      <p:pic>
        <p:nvPicPr>
          <p:cNvPr id="3" name="Picture 2" descr="alpha_grafica_Keto acids and derivatives _CHEMONTID_0000389__1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0.1055918745494751, n_datos: 1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0.0900871544436415, n_datos: 6</a:t>
            </a:r>
          </a:p>
        </p:txBody>
      </p:sp>
      <p:pic>
        <p:nvPicPr>
          <p:cNvPr id="3" name="Picture 2" descr="alpha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0.0882346085941494, n_datos: 1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0.0845824801537222, n_datos: 9</a:t>
            </a:r>
          </a:p>
        </p:txBody>
      </p:sp>
      <p:pic>
        <p:nvPicPr>
          <p:cNvPr id="3" name="Picture 2" descr="alpha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0.0781987665518135, n_datos: 6</a:t>
            </a:r>
          </a:p>
        </p:txBody>
      </p:sp>
      <p:pic>
        <p:nvPicPr>
          <p:cNvPr id="3" name="Picture 2" descr="alpha_grafica_Keto acids and derivatives _CHEMONTID_0000389__1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1.0, n_datos: 1</a:t>
            </a:r>
          </a:p>
        </p:txBody>
      </p:sp>
      <p:pic>
        <p:nvPicPr>
          <p:cNvPr id="3" name="Picture 2" descr="alpha_grafica_Phenylpropanoic acids _CHEMONTID_0002551__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0.504872420901041, n_datos: 3</a:t>
            </a:r>
          </a:p>
        </p:txBody>
      </p:sp>
      <p:pic>
        <p:nvPicPr>
          <p:cNvPr id="3" name="Picture 2" descr="alpha_grafica_Phenylpropanoic acids _CHEMONTID_0002551__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0.4704295779853569, n_datos: 1</a:t>
            </a:r>
          </a:p>
        </p:txBody>
      </p:sp>
      <p:pic>
        <p:nvPicPr>
          <p:cNvPr id="3" name="Picture 2" descr="alpha_grafica_Phenylpropanoic acids _CHEMONTID_0002551__1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0.2879372654965771, n_datos: 2</a:t>
            </a:r>
          </a:p>
        </p:txBody>
      </p:sp>
      <p:pic>
        <p:nvPicPr>
          <p:cNvPr id="3" name="Picture 2" descr="alpha_grafica_Phenylpropanoic acids _CHEMONTID_0002551__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0.2324011083116829,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0.2223677685138008,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0.2060994276089537,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0.2036234389205811, n_datos: 2</a:t>
            </a:r>
          </a:p>
        </p:txBody>
      </p:sp>
      <p:pic>
        <p:nvPicPr>
          <p:cNvPr id="3" name="Picture 2" descr="alpha_grafica_Phenylpropanoic acids _CHEMONTID_0002551__1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0.2008208731367535,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0.1996962287984402, n_datos: 2</a:t>
            </a:r>
          </a:p>
        </p:txBody>
      </p:sp>
      <p:pic>
        <p:nvPicPr>
          <p:cNvPr id="3" name="Picture 2" descr="alpha_grafica_Phenylpropanoic acids _CHEMONTID_0002551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1.0, n_datos: 1</a:t>
            </a:r>
          </a:p>
        </p:txBody>
      </p:sp>
      <p:pic>
        <p:nvPicPr>
          <p:cNvPr id="3" name="Picture 2" descr="alpha_grafica_Organic carbonic acids and derivatives _CHEMONTID_0000364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0.2121046916204926, n_datos: 4</a:t>
            </a:r>
          </a:p>
        </p:txBody>
      </p:sp>
      <p:pic>
        <p:nvPicPr>
          <p:cNvPr id="3" name="Picture 2" descr="alpha_grafica_Organic carbonic acids and derivatives _CHEMONTID_0000364__1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0.2067866048839506, n_datos: 1</a:t>
            </a:r>
          </a:p>
        </p:txBody>
      </p:sp>
      <p:pic>
        <p:nvPicPr>
          <p:cNvPr id="3" name="Picture 2" descr="alpha_grafica_Organic carbonic acids and derivatives _CHEMONTID_0000364__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Synergi Polar-RP</a:t>
            </a:r>
            <a:br/>
            <a:r>
              <a:t>    USP Code: column.usp.code_L11  |  Longitud: 100.0 mm</a:t>
            </a:r>
            <a:br/>
            <a:r>
              <a:t>    Tamaño Partícula: 100.0 µm  |  Temp: 40.0°C</a:t>
            </a:r>
            <a:br/>
            <a:r>
              <a:t>    Flujo: 0.4 mL/min  |  T0: 0.125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0.1816660959976511, n_datos: 1</a:t>
            </a:r>
          </a:p>
        </p:txBody>
      </p:sp>
      <p:pic>
        <p:nvPicPr>
          <p:cNvPr id="3" name="Picture 2" descr="alpha_grafica_Organic carbonic acids and derivatives _CHEMONTID_0000364__1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0.1030832424327982, n_datos: 2</a:t>
            </a:r>
          </a:p>
        </p:txBody>
      </p:sp>
      <p:pic>
        <p:nvPicPr>
          <p:cNvPr id="3" name="Picture 2" descr="alpha_grafica_Organic carbonic acids and derivatives _CHEMONTID_0000364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0.095637196109026, n_datos: 1</a:t>
            </a:r>
          </a:p>
        </p:txBody>
      </p:sp>
      <p:pic>
        <p:nvPicPr>
          <p:cNvPr id="3" name="Picture 2" descr="alpha_grafica_Organic carbonic acids and derivatives _CHEMONTID_0000364__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0.089986663308033, n_datos: 1</a:t>
            </a:r>
          </a:p>
        </p:txBody>
      </p:sp>
      <p:pic>
        <p:nvPicPr>
          <p:cNvPr id="3" name="Picture 2" descr="alpha_grafica_Organic carbonic acids and derivatives _CHEMONTID_0000364_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0.0700807739124623, n_datos: 1</a:t>
            </a:r>
          </a:p>
        </p:txBody>
      </p:sp>
      <p:pic>
        <p:nvPicPr>
          <p:cNvPr id="3" name="Picture 2" descr="alpha_grafica_Organic carbonic acids and derivatives _CHEMONTID_0000364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0.0696329302341354, n_datos: 1</a:t>
            </a:r>
          </a:p>
        </p:txBody>
      </p:sp>
      <p:pic>
        <p:nvPicPr>
          <p:cNvPr id="3" name="Picture 2" descr="alpha_grafica_Organic carbonic acids and derivatives _CHEMONTID_0000364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0.0661142903383451, n_datos: 1</a:t>
            </a:r>
          </a:p>
        </p:txBody>
      </p:sp>
      <p:pic>
        <p:nvPicPr>
          <p:cNvPr id="3" name="Picture 2" descr="alpha_grafica_Organic carbonic acids and derivatives _CHEMONTID_0000364__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alpha_grafica_Carboxylic acids and derivatives _CHEMONTID_0000265__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0.2335468753869193, n_datos: 2</a:t>
            </a:r>
          </a:p>
        </p:txBody>
      </p:sp>
      <p:pic>
        <p:nvPicPr>
          <p:cNvPr id="3" name="Picture 2" descr="alpha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0.2096048858589238, n_datos: 1</a:t>
            </a:r>
          </a:p>
        </p:txBody>
      </p:sp>
      <p:pic>
        <p:nvPicPr>
          <p:cNvPr id="3" name="Picture 2" descr="alpha_grafica_Carboxylic acids and derivatives _CHEMONTID_0000265__1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0.1936461279178807, n_datos: 2</a:t>
            </a:r>
          </a:p>
        </p:txBody>
      </p:sp>
      <p:pic>
        <p:nvPicPr>
          <p:cNvPr id="3" name="Picture 2" descr="alpha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alpha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7E4B1-643B-FB45-150D-87AA5B0A7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778-F2C9-9D12-5A5A-554B1AAA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215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Estructura de las diapositivas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26E5F-E57A-D516-4594-601AFEDB5102}"/>
              </a:ext>
            </a:extLst>
          </p:cNvPr>
          <p:cNvSpPr txBox="1"/>
          <p:nvPr/>
        </p:nvSpPr>
        <p:spPr>
          <a:xfrm>
            <a:off x="457200" y="4773385"/>
            <a:ext cx="505747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 b="1"/>
            </a:pPr>
            <a:r>
              <a:rPr dirty="0" err="1"/>
              <a:t>Configuración</a:t>
            </a:r>
            <a:r>
              <a:rPr dirty="0"/>
              <a:t> Columna:</a:t>
            </a:r>
          </a:p>
          <a:p>
            <a:br>
              <a:rPr dirty="0"/>
            </a:br>
            <a:r>
              <a:rPr dirty="0"/>
              <a:t>    pH1: </a:t>
            </a:r>
            <a:r>
              <a:rPr lang="es-ES" dirty="0"/>
              <a:t>*</a:t>
            </a:r>
            <a:r>
              <a:rPr dirty="0"/>
              <a:t>  |  pH2: </a:t>
            </a:r>
            <a:r>
              <a:rPr lang="es-ES" dirty="0"/>
              <a:t>*</a:t>
            </a:r>
            <a:r>
              <a:rPr dirty="0"/>
              <a:t>  |  Columna: </a:t>
            </a:r>
            <a:r>
              <a:rPr lang="es-ES" dirty="0"/>
              <a:t>nombre columna</a:t>
            </a:r>
            <a:br>
              <a:rPr dirty="0"/>
            </a:br>
            <a:r>
              <a:rPr dirty="0"/>
              <a:t>    USP Code: </a:t>
            </a:r>
            <a:r>
              <a:rPr lang="es-ES" dirty="0" err="1"/>
              <a:t>código_usp</a:t>
            </a:r>
            <a:r>
              <a:rPr dirty="0"/>
              <a:t>  |  </a:t>
            </a:r>
            <a:r>
              <a:rPr dirty="0" err="1"/>
              <a:t>Longitud</a:t>
            </a:r>
            <a:r>
              <a:rPr dirty="0"/>
              <a:t>: </a:t>
            </a:r>
            <a:r>
              <a:rPr lang="es-ES" dirty="0"/>
              <a:t>longitud</a:t>
            </a:r>
            <a:r>
              <a:rPr dirty="0"/>
              <a:t> mm</a:t>
            </a:r>
            <a:br>
              <a:rPr dirty="0"/>
            </a:br>
            <a:r>
              <a:rPr dirty="0"/>
              <a:t>    </a:t>
            </a:r>
            <a:r>
              <a:rPr dirty="0" err="1"/>
              <a:t>Tamaño</a:t>
            </a:r>
            <a:r>
              <a:rPr dirty="0"/>
              <a:t> </a:t>
            </a:r>
            <a:r>
              <a:rPr dirty="0" err="1"/>
              <a:t>Partícula</a:t>
            </a:r>
            <a:r>
              <a:rPr dirty="0"/>
              <a:t>: </a:t>
            </a:r>
            <a:r>
              <a:rPr lang="es-ES" dirty="0"/>
              <a:t>*</a:t>
            </a:r>
            <a:r>
              <a:rPr dirty="0"/>
              <a:t> µm  |  Temp: </a:t>
            </a:r>
            <a:r>
              <a:rPr lang="es-ES" dirty="0"/>
              <a:t>*</a:t>
            </a:r>
            <a:r>
              <a:rPr dirty="0"/>
              <a:t>°C</a:t>
            </a:r>
            <a:br>
              <a:rPr dirty="0"/>
            </a:br>
            <a:r>
              <a:rPr dirty="0"/>
              <a:t>    </a:t>
            </a:r>
            <a:r>
              <a:rPr dirty="0" err="1"/>
              <a:t>Flujo</a:t>
            </a:r>
            <a:r>
              <a:rPr dirty="0"/>
              <a:t>: </a:t>
            </a:r>
            <a:r>
              <a:rPr lang="es-ES" dirty="0"/>
              <a:t>*</a:t>
            </a:r>
            <a:r>
              <a:rPr dirty="0"/>
              <a:t> mL/min  |  T0: </a:t>
            </a:r>
            <a:r>
              <a:rPr lang="es-ES" dirty="0"/>
              <a:t>*</a:t>
            </a:r>
            <a:r>
              <a:rPr dirty="0"/>
              <a:t> min</a:t>
            </a:r>
            <a:br>
              <a:rPr dirty="0"/>
            </a:br>
            <a:r>
              <a:rPr dirty="0"/>
              <a:t>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8BC34D-2CFE-F676-1B25-33D0D622CFE1}"/>
              </a:ext>
            </a:extLst>
          </p:cNvPr>
          <p:cNvSpPr txBox="1">
            <a:spLocks/>
          </p:cNvSpPr>
          <p:nvPr/>
        </p:nvSpPr>
        <p:spPr>
          <a:xfrm>
            <a:off x="609600" y="8871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Familia: Score, </a:t>
            </a:r>
          </a:p>
          <a:p>
            <a:r>
              <a:rPr lang="en-US" dirty="0" err="1"/>
              <a:t>n_datos</a:t>
            </a:r>
            <a:r>
              <a:rPr lang="en-US" dirty="0"/>
              <a:t>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09B592-E801-BDBF-E610-296B890E94F4}"/>
              </a:ext>
            </a:extLst>
          </p:cNvPr>
          <p:cNvSpPr/>
          <p:nvPr/>
        </p:nvSpPr>
        <p:spPr>
          <a:xfrm>
            <a:off x="2427514" y="2231571"/>
            <a:ext cx="4517572" cy="2394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BBD38-AD64-FBDE-3036-F649C3E4F9C3}"/>
              </a:ext>
            </a:extLst>
          </p:cNvPr>
          <p:cNvSpPr txBox="1">
            <a:spLocks/>
          </p:cNvSpPr>
          <p:nvPr/>
        </p:nvSpPr>
        <p:spPr>
          <a:xfrm>
            <a:off x="674913" y="28302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Gráfico</a:t>
            </a:r>
            <a:r>
              <a:rPr lang="en-US" dirty="0"/>
              <a:t> del </a:t>
            </a:r>
          </a:p>
          <a:p>
            <a:r>
              <a:rPr lang="en-US" dirty="0" err="1"/>
              <a:t>gradiente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4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1.0, n_datos: 1</a:t>
            </a:r>
          </a:p>
        </p:txBody>
      </p:sp>
      <p:pic>
        <p:nvPicPr>
          <p:cNvPr id="3" name="Picture 2" descr="alpha_grafica__5_-_5__-dinucleotides _CHEMONTID_0003468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0.696274017371446, n_datos: 4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0.5343498481167965,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39.0°C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0.2646964747940784,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0.1868016370572975, n_datos: 4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39.0°C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0.1586085988668641, n_datos: 3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0.1565267152759774,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0.1449615211537079,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0.1128510149861641,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0.1088946308054855, n_datos: 1</a:t>
            </a:r>
          </a:p>
        </p:txBody>
      </p:sp>
      <p:pic>
        <p:nvPicPr>
          <p:cNvPr id="3" name="Picture 2" descr="alpha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1.0, n_datos: 3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743" y="1801585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773385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 b="1"/>
            </a:pPr>
            <a:r>
              <a:rPr dirty="0" err="1"/>
              <a:t>Configuración</a:t>
            </a:r>
            <a:r>
              <a:rPr dirty="0"/>
              <a:t> Columna:</a:t>
            </a:r>
          </a:p>
          <a:p>
            <a:br>
              <a:rPr dirty="0"/>
            </a:br>
            <a:r>
              <a:rPr dirty="0"/>
              <a:t>    pH1: 3.0  |  pH2: 3.0  |  Columna: Phenomenex </a:t>
            </a:r>
            <a:r>
              <a:rPr dirty="0" err="1"/>
              <a:t>Kinetex</a:t>
            </a:r>
            <a:r>
              <a:rPr dirty="0"/>
              <a:t> C18</a:t>
            </a:r>
            <a:br>
              <a:rPr dirty="0"/>
            </a:br>
            <a:r>
              <a:rPr dirty="0"/>
              <a:t>    USP Code: column.usp.code_L1  |  </a:t>
            </a:r>
            <a:r>
              <a:rPr dirty="0" err="1"/>
              <a:t>Longitud</a:t>
            </a:r>
            <a:r>
              <a:rPr dirty="0"/>
              <a:t>: 150.0 mm</a:t>
            </a:r>
            <a:br>
              <a:rPr dirty="0"/>
            </a:br>
            <a:r>
              <a:rPr dirty="0"/>
              <a:t>    </a:t>
            </a:r>
            <a:r>
              <a:rPr dirty="0" err="1"/>
              <a:t>Tamaño</a:t>
            </a:r>
            <a:r>
              <a:rPr dirty="0"/>
              <a:t> </a:t>
            </a:r>
            <a:r>
              <a:rPr dirty="0" err="1"/>
              <a:t>Partícula</a:t>
            </a:r>
            <a:r>
              <a:rPr dirty="0"/>
              <a:t>: 1.7 µm  |  Temp: 30.0°C</a:t>
            </a:r>
            <a:br>
              <a:rPr dirty="0"/>
            </a:br>
            <a:r>
              <a:rPr dirty="0"/>
              <a:t>    </a:t>
            </a:r>
            <a:r>
              <a:rPr dirty="0" err="1"/>
              <a:t>Flujo</a:t>
            </a:r>
            <a:r>
              <a:rPr dirty="0"/>
              <a:t>: 0.3 mL/min  |  T0: 1.1025 min</a:t>
            </a:r>
            <a:br>
              <a:rPr dirty="0"/>
            </a:br>
            <a:r>
              <a:rPr dirty="0"/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F5 (PFP)</a:t>
            </a:r>
            <a:br/>
            <a:r>
              <a:t>    USP Code: column.usp.code_L43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Phenyl-Hexyl</a:t>
            </a:r>
            <a:br/>
            <a:r>
              <a:t>    USP Code: column.usp.code_L11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alpha_grafica_Pyridine nucleotides _CHEMONTID_0001297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0.6982446428827067, n_datos: 1</a:t>
            </a:r>
          </a:p>
        </p:txBody>
      </p:sp>
      <p:pic>
        <p:nvPicPr>
          <p:cNvPr id="3" name="Picture 2" descr="alpha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1.0, n_datos: 1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0.9843209736424146, n_datos: 3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0.5486971420778289, n_datos: 3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0.5440826892789111, n_datos: 4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0.5037109443982856, n_datos: 2</a:t>
            </a:r>
          </a:p>
        </p:txBody>
      </p:sp>
      <p:pic>
        <p:nvPicPr>
          <p:cNvPr id="3" name="Picture 2" descr="alpha_grafica_Pyrimidine nucleosides _CHEMONTID_0000480_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0.4238002361564837, n_datos: 1</a:t>
            </a:r>
          </a:p>
        </p:txBody>
      </p:sp>
      <p:pic>
        <p:nvPicPr>
          <p:cNvPr id="3" name="Picture 2" descr="alpha_grafica_Pyrimidine nucleosides _CHEMONTID_0000480_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0.3988122547461282, n_datos: 1</a:t>
            </a:r>
          </a:p>
        </p:txBody>
      </p:sp>
      <p:pic>
        <p:nvPicPr>
          <p:cNvPr id="3" name="Picture 2" descr="alpha_grafica_Pyrimidine nucleosides _CHEMONTID_0000480_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0.3875566253998554, n_datos: 1</a:t>
            </a:r>
          </a:p>
        </p:txBody>
      </p:sp>
      <p:pic>
        <p:nvPicPr>
          <p:cNvPr id="3" name="Picture 2" descr="alpha_grafica_Pyrimidine nucleosides _CHEMONTID_0000480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0.3516784095173763, n_datos: 3</a:t>
            </a:r>
          </a:p>
        </p:txBody>
      </p:sp>
      <p:pic>
        <p:nvPicPr>
          <p:cNvPr id="3" name="Picture 2" descr="alpha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0.3153609090036707, n_datos: 4</a:t>
            </a:r>
          </a:p>
        </p:txBody>
      </p:sp>
      <p:pic>
        <p:nvPicPr>
          <p:cNvPr id="3" name="Picture 2" descr="alpha_grafica_Pyrimidine nucleosides _CHEMONTID_0000480_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0.5738737317826021, n_datos: 1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alpha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0.3766398669809825, n_datos: 4</a:t>
            </a:r>
          </a:p>
        </p:txBody>
      </p:sp>
      <p:pic>
        <p:nvPicPr>
          <p:cNvPr id="3" name="Picture 2" descr="alpha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alpha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0.5494866372437485, n_datos: 5</a:t>
            </a:r>
          </a:p>
        </p:txBody>
      </p:sp>
      <p:pic>
        <p:nvPicPr>
          <p:cNvPr id="3" name="Picture 2" descr="alpha_grafica_Purine nucleosides _CHEMONTID_0000479_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0.2565729633042244, n_datos: 2</a:t>
            </a:r>
          </a:p>
        </p:txBody>
      </p:sp>
      <p:pic>
        <p:nvPicPr>
          <p:cNvPr id="3" name="Picture 2" descr="alpha_grafica_Purine nucleosides _CHEMONTID_0000479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0.2502608608746281, n_datos: 6</a:t>
            </a:r>
          </a:p>
        </p:txBody>
      </p:sp>
      <p:pic>
        <p:nvPicPr>
          <p:cNvPr id="3" name="Picture 2" descr="alpha_grafica_Purine nucleosides _CHEMONTID_0000479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0.2277821278620701, n_datos: 4</a:t>
            </a:r>
          </a:p>
        </p:txBody>
      </p:sp>
      <p:pic>
        <p:nvPicPr>
          <p:cNvPr id="3" name="Picture 2" descr="alpha_grafica_Purine nucleosides _CHEMONTID_0000479__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0.1272030078673805, n_datos: 2</a:t>
            </a:r>
          </a:p>
        </p:txBody>
      </p:sp>
      <p:pic>
        <p:nvPicPr>
          <p:cNvPr id="3" name="Picture 2" descr="alpha_grafica_Purine nucleosides _CHEMONTID_0000479__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0.1043589152644537, n_datos: 5</a:t>
            </a:r>
          </a:p>
        </p:txBody>
      </p:sp>
      <p:pic>
        <p:nvPicPr>
          <p:cNvPr id="3" name="Picture 2" descr="alpha_grafica_Purine nucleosides _CHEMONTID_0000479_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0.0949928391986888, n_datos: 1</a:t>
            </a:r>
          </a:p>
        </p:txBody>
      </p:sp>
      <p:pic>
        <p:nvPicPr>
          <p:cNvPr id="3" name="Picture 2" descr="alpha_grafica_Purine nucleosides _CHEMONTID_000047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0.4827516396349261, n_datos: 1</a:t>
            </a:r>
          </a:p>
        </p:txBody>
      </p:sp>
      <p:pic>
        <p:nvPicPr>
          <p:cNvPr id="3" name="Picture 2" descr="alpha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0.079119402956408, n_datos: 9</a:t>
            </a:r>
          </a:p>
        </p:txBody>
      </p:sp>
      <p:pic>
        <p:nvPicPr>
          <p:cNvPr id="3" name="Picture 2" descr="alpha_grafica_Purine nucleosides _CHEMONTID_000047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0.0769262951561736, n_datos: 9</a:t>
            </a:r>
          </a:p>
        </p:txBody>
      </p:sp>
      <p:pic>
        <p:nvPicPr>
          <p:cNvPr id="3" name="Picture 2" descr="alpha_grafica_Purine nucleosides _CHEMONTID_000047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1.0, n_datos: 2</a:t>
            </a:r>
          </a:p>
        </p:txBody>
      </p:sp>
      <p:pic>
        <p:nvPicPr>
          <p:cNvPr id="3" name="Picture 2" descr="alpha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1.0, n_datos: 1</a:t>
            </a:r>
          </a:p>
        </p:txBody>
      </p:sp>
      <p:pic>
        <p:nvPicPr>
          <p:cNvPr id="3" name="Picture 2" descr="alpha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0.9530984520937156, n_datos: 1</a:t>
            </a:r>
          </a:p>
        </p:txBody>
      </p:sp>
      <p:pic>
        <p:nvPicPr>
          <p:cNvPr id="3" name="Picture 2" descr="alpha_grafica_Ribonucleoside 3_-phosphates _CHEMONTID_0004404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0.4 mL/min  |  T0: 0.8268749999999999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alpha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alpha_grafica_Ribonucleoside 3_-phosphates _CHEMONTID_0004404__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1.0, n_datos: 1</a:t>
            </a:r>
          </a:p>
        </p:txBody>
      </p:sp>
      <p:pic>
        <p:nvPicPr>
          <p:cNvPr id="3" name="Picture 2" descr="alpha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0.8248927248166839, n_datos: 3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0.8244285238474073, n_datos: 1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0.4521458869990167, n_datos: 3</a:t>
            </a:r>
          </a:p>
        </p:txBody>
      </p:sp>
      <p:pic>
        <p:nvPicPr>
          <p:cNvPr id="3" name="Picture 2" descr="alpha_grafica_Purine nucleotides _CHEMONTID_0001506_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0.6631736298601263, n_datos: 1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0.6132033740600072, n_datos: 1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0.2908765805852263, n_datos: 2</a:t>
            </a:r>
          </a:p>
        </p:txBody>
      </p:sp>
      <p:pic>
        <p:nvPicPr>
          <p:cNvPr id="3" name="Picture 2" descr="alpha_grafica_5_-deoxyribonucleosides _CHEMONTID_0004502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0.274704906227498, n_datos: 3</a:t>
            </a:r>
          </a:p>
        </p:txBody>
      </p:sp>
      <p:pic>
        <p:nvPicPr>
          <p:cNvPr id="3" name="Picture 2" descr="alpha_grafica_5_-deoxyribonucleosides _CHEMONTID_0004502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0.2427821860659252, n_datos: 3</a:t>
            </a:r>
          </a:p>
        </p:txBody>
      </p:sp>
      <p:pic>
        <p:nvPicPr>
          <p:cNvPr id="3" name="Picture 2" descr="alpha_grafica_5_-deoxyribonucleosides _CHEMONTID_0004502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0.2406040582006619, n_datos: 2</a:t>
            </a:r>
          </a:p>
        </p:txBody>
      </p:sp>
      <p:pic>
        <p:nvPicPr>
          <p:cNvPr id="3" name="Picture 2" descr="alpha_grafica_5_-deoxyribonucleosides _CHEMONTID_0004502_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0.2366213530839093, n_datos: 2</a:t>
            </a:r>
          </a:p>
        </p:txBody>
      </p:sp>
      <p:pic>
        <p:nvPicPr>
          <p:cNvPr id="3" name="Picture 2" descr="alpha_grafica_5_-deoxyribonucleosides _CHEMONTID_0004502__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1.0, n_datos: 1</a:t>
            </a:r>
          </a:p>
        </p:txBody>
      </p:sp>
      <p:pic>
        <p:nvPicPr>
          <p:cNvPr id="3" name="Picture 2" descr="alpha_grafica_Nucleoside and nucleotide analogues _CHEMONTID_0003737_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0.7182265184394628, n_datos: 1</a:t>
            </a:r>
          </a:p>
        </p:txBody>
      </p:sp>
      <p:pic>
        <p:nvPicPr>
          <p:cNvPr id="3" name="Picture 2" descr="alpha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0.7182265184394628, n_datos: 1</a:t>
            </a:r>
          </a:p>
        </p:txBody>
      </p:sp>
      <p:pic>
        <p:nvPicPr>
          <p:cNvPr id="3" name="Picture 2" descr="alpha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0.3395016613769094, n_datos: 3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0.3570347930302097, n_datos: 1</a:t>
            </a:r>
          </a:p>
        </p:txBody>
      </p:sp>
      <p:pic>
        <p:nvPicPr>
          <p:cNvPr id="3" name="Picture 2" descr="alpha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0.2841602536063381, n_datos: 4</a:t>
            </a:r>
          </a:p>
        </p:txBody>
      </p:sp>
      <p:pic>
        <p:nvPicPr>
          <p:cNvPr id="3" name="Picture 2" descr="alpha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0.2346468451646763, n_datos: 3</a:t>
            </a:r>
          </a:p>
        </p:txBody>
      </p:sp>
      <p:pic>
        <p:nvPicPr>
          <p:cNvPr id="3" name="Picture 2" descr="alpha_grafica_Nucleoside and nucleotide analogues _CHEMONTID_0003737_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3</a:t>
            </a:r>
          </a:p>
        </p:txBody>
      </p:sp>
      <p:pic>
        <p:nvPicPr>
          <p:cNvPr id="3" name="Picture 2" descr="alpha_grafica_Nucleoside and nucleotide analogues _CHEMONTID_0003737_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Hichrom Alltima HP C18</a:t>
            </a:r>
            <a:br/>
            <a:r>
              <a:t>    USP Code: column.usp.code_L1  |  Longitud: 150.0 mm</a:t>
            </a:r>
            <a:br/>
            <a:r>
              <a:t>    Tamaño Partícula: 3.0 µm  |  Temp: 38.90990990990991°C</a:t>
            </a:r>
            <a:br/>
            <a:r>
              <a:t>    Flujo: 0.2 mL/min  |  T0: 1.6537499999999998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alpha_grafica_Nucleoside and nucleotide analogues _CHEMONTID_0003737_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113.15789473684212 mm</a:t>
            </a:r>
            <a:br/>
            <a:r>
              <a:t>    Tamaño Partícula: 1.788888888888889 µm  |  Temp: 38.75°C</a:t>
            </a:r>
            <a:br/>
            <a:r>
              <a:t>    Flujo: 0.4 mL/min  |  T0: 0.6083778765146708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alpha_grafica_Nucleoside and nucleotide analogues _CHEMONTID_0003737__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alpha_grafica_Nucleoside and nucleotide analogues _CHEMONTID_0003737_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1.0, n_datos: 2</a:t>
            </a:r>
          </a:p>
        </p:txBody>
      </p:sp>
      <p:pic>
        <p:nvPicPr>
          <p:cNvPr id="3" name="Picture 2" descr="alpha_grafica_Imidazole ribonucleosides and ribonucleotides _CHEMONTID_0001997_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0.9916650137331028, n_datos: 1</a:t>
            </a:r>
          </a:p>
        </p:txBody>
      </p:sp>
      <p:pic>
        <p:nvPicPr>
          <p:cNvPr id="3" name="Picture 2" descr="alpha_grafica_Imidazole ribonucleosides and ribonucleotides _CHEMONTID_0001997_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0.3346492607882939, n_datos: 3</a:t>
            </a:r>
          </a:p>
        </p:txBody>
      </p:sp>
      <p:pic>
        <p:nvPicPr>
          <p:cNvPr id="3" name="Picture 2" descr="alpha_grafica_Purine nucleotides _CHEMONTID_0001506_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alpha_grafica_Imidazole ribonucleosides and ribonucleotides _CHEMONTID_0001997__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Benzimidazole ribonucleosides and ribonucleotides (CHEMONTID:0000663): 0.0, n_datos: 1</a:t>
            </a:r>
          </a:p>
        </p:txBody>
      </p:sp>
      <p:pic>
        <p:nvPicPr>
          <p:cNvPr id="3" name="Picture 2" descr="alpha_grafica_Benzimidazole ribonucleosides and ribonucleotides _CHEMONTID_0000663__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0.6507612745366695, n_datos: 1</a:t>
            </a:r>
          </a:p>
        </p:txBody>
      </p:sp>
      <p:pic>
        <p:nvPicPr>
          <p:cNvPr id="3" name="Picture 2" descr="alpha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0.6129870410158126, n_datos: 2</a:t>
            </a:r>
          </a:p>
        </p:txBody>
      </p:sp>
      <p:pic>
        <p:nvPicPr>
          <p:cNvPr id="3" name="Picture 2" descr="alpha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12737</Words>
  <Application>Microsoft Office PowerPoint</Application>
  <PresentationFormat>Presentación en pantalla (4:3)</PresentationFormat>
  <Paragraphs>648</Paragraphs>
  <Slides>161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161</vt:i4>
      </vt:variant>
    </vt:vector>
  </HeadingPairs>
  <TitlesOfParts>
    <vt:vector size="164" baseType="lpstr">
      <vt:lpstr>Arial</vt:lpstr>
      <vt:lpstr>Calibri</vt:lpstr>
      <vt:lpstr>Office Theme</vt:lpstr>
      <vt:lpstr>Factor de selectividad</vt:lpstr>
      <vt:lpstr>Estructura de las diapositivas</vt:lpstr>
      <vt:lpstr>Purine nucleotides (CHEMONTID:0001506): 1.0, n_datos: 3</vt:lpstr>
      <vt:lpstr>Purine nucleotides (CHEMONTID:0001506): 0.6982446428827067, n_datos: 1</vt:lpstr>
      <vt:lpstr>Purine nucleotides (CHEMONTID:0001506): 0.5738737317826021, n_datos: 1</vt:lpstr>
      <vt:lpstr>Purine nucleotides (CHEMONTID:0001506): 0.4827516396349261, n_datos: 1</vt:lpstr>
      <vt:lpstr>Purine nucleotides (CHEMONTID:0001506): 0.4521458869990167, n_datos: 3</vt:lpstr>
      <vt:lpstr>Purine nucleotides (CHEMONTID:0001506): 0.3395016613769094, n_datos: 3</vt:lpstr>
      <vt:lpstr>Purine nucleotides (CHEMONTID:0001506): 0.3346492607882939, n_datos: 3</vt:lpstr>
      <vt:lpstr>Flavin nucleotides (CHEMONTID:0001329): 1.0, n_datos: 2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(5'-&gt;5')-dinucleotides (CHEMONTID:0003468): 1.0, n_datos: 1</vt:lpstr>
      <vt:lpstr>(5'-&gt;5')-dinucleotides (CHEMONTID:0003468): 0.696274017371446, n_datos: 4</vt:lpstr>
      <vt:lpstr>(5'-&gt;5')-dinucleotides (CHEMONTID:0003468): 0.5343498481167965, n_datos: 1</vt:lpstr>
      <vt:lpstr>(5'-&gt;5')-dinucleotides (CHEMONTID:0003468): 0.2646964747940784, n_datos: 1</vt:lpstr>
      <vt:lpstr>(5'-&gt;5')-dinucleotides (CHEMONTID:0003468): 0.1868016370572975, n_datos: 4</vt:lpstr>
      <vt:lpstr>(5'-&gt;5')-dinucleotides (CHEMONTID:0003468): 0.1586085988668641, n_datos: 3</vt:lpstr>
      <vt:lpstr>(5'-&gt;5')-dinucleotides (CHEMONTID:0003468): 0.1565267152759774, n_datos: 1</vt:lpstr>
      <vt:lpstr>(5'-&gt;5')-dinucleotides (CHEMONTID:0003468): 0.1449615211537079, n_datos: 1</vt:lpstr>
      <vt:lpstr>(5'-&gt;5')-dinucleotides (CHEMONTID:0003468): 0.1128510149861641, n_datos: 1</vt:lpstr>
      <vt:lpstr>(5'-&gt;5')-dinucleotides (CHEMONTID:0003468): 0.1088946308054855,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Pyrimidine nucleosides (CHEMONTID:0000480): 1.0, n_datos: 1</vt:lpstr>
      <vt:lpstr>Pyrimidine nucleosides (CHEMONTID:0000480): 0.9843209736424146, n_datos: 3</vt:lpstr>
      <vt:lpstr>Pyrimidine nucleosides (CHEMONTID:0000480): 0.5486971420778289, n_datos: 3</vt:lpstr>
      <vt:lpstr>Pyrimidine nucleosides (CHEMONTID:0000480): 0.5440826892789111, n_datos: 4</vt:lpstr>
      <vt:lpstr>Pyrimidine nucleosides (CHEMONTID:0000480): 0.5037109443982856, n_datos: 2</vt:lpstr>
      <vt:lpstr>Pyrimidine nucleosides (CHEMONTID:0000480): 0.4238002361564837, n_datos: 1</vt:lpstr>
      <vt:lpstr>Pyrimidine nucleosides (CHEMONTID:0000480): 0.3988122547461282, n_datos: 1</vt:lpstr>
      <vt:lpstr>Pyrimidine nucleosides (CHEMONTID:0000480): 0.3875566253998554, n_datos: 1</vt:lpstr>
      <vt:lpstr>Pyrimidine nucleosides (CHEMONTID:0000480): 0.3516784095173763, n_datos: 3</vt:lpstr>
      <vt:lpstr>Pyrimidine nucleosides (CHEMONTID:0000480): 0.3153609090036707, n_datos: 4</vt:lpstr>
      <vt:lpstr>Pyrrolopyrimidine nucleosides and nucleotides (CHEMONTID:0002306): 1.0, n_datos: 2</vt:lpstr>
      <vt:lpstr>Pyrrolopyrimidine nucleosides and nucleotides (CHEMONTID:0002306): 0.3766398669809825, n_datos: 4</vt:lpstr>
      <vt:lpstr>Purine nucleosides (CHEMONTID:0000479): 1.0, n_datos: 6</vt:lpstr>
      <vt:lpstr>Purine nucleosides (CHEMONTID:0000479): 0.5494866372437485, n_datos: 5</vt:lpstr>
      <vt:lpstr>Purine nucleosides (CHEMONTID:0000479): 0.2565729633042244, n_datos: 2</vt:lpstr>
      <vt:lpstr>Purine nucleosides (CHEMONTID:0000479): 0.2502608608746281, n_datos: 6</vt:lpstr>
      <vt:lpstr>Purine nucleosides (CHEMONTID:0000479): 0.2277821278620701, n_datos: 4</vt:lpstr>
      <vt:lpstr>Purine nucleosides (CHEMONTID:0000479): 0.1272030078673805, n_datos: 2</vt:lpstr>
      <vt:lpstr>Purine nucleosides (CHEMONTID:0000479): 0.1043589152644537, n_datos: 5</vt:lpstr>
      <vt:lpstr>Purine nucleosides (CHEMONTID:0000479): 0.0949928391986888, n_datos: 1</vt:lpstr>
      <vt:lpstr>Purine nucleosides (CHEMONTID:0000479): 0.079119402956408, n_datos: 9</vt:lpstr>
      <vt:lpstr>Purine nucleosides (CHEMONTID:0000479): 0.0769262951561736, n_datos: 9</vt:lpstr>
      <vt:lpstr>Ribonucleoside 3'-phosphates (CHEMONTID:0004404): 1.0, n_datos: 2</vt:lpstr>
      <vt:lpstr>Ribonucleoside 3'-phosphates (CHEMONTID:0004404): 1.0, n_datos: 1</vt:lpstr>
      <vt:lpstr>Ribonucleoside 3'-phosphates (CHEMONTID:0004404): 0.9530984520937156, n_datos: 1</vt:lpstr>
      <vt:lpstr>Ribonucleoside 3'-phosphates (CHEMONTID:0004404): 0.0, n_datos: 2</vt:lpstr>
      <vt:lpstr>Ribonucleoside 3'-phosphates (CHEMONTID:0004404): 0.0, n_datos: 2</vt:lpstr>
      <vt:lpstr>5'-deoxyribonucleosides (CHEMONTID:0004502): 1.0, n_datos: 1</vt:lpstr>
      <vt:lpstr>5'-deoxyribonucleosides (CHEMONTID:0004502): 0.8248927248166839, n_datos: 3</vt:lpstr>
      <vt:lpstr>5'-deoxyribonucleosides (CHEMONTID:0004502): 0.8244285238474073, n_datos: 1</vt:lpstr>
      <vt:lpstr>5'-deoxyribonucleosides (CHEMONTID:0004502): 0.6631736298601263, n_datos: 1</vt:lpstr>
      <vt:lpstr>5'-deoxyribonucleosides (CHEMONTID:0004502): 0.6132033740600072, n_datos: 1</vt:lpstr>
      <vt:lpstr>5'-deoxyribonucleosides (CHEMONTID:0004502): 0.2908765805852263, n_datos: 2</vt:lpstr>
      <vt:lpstr>5'-deoxyribonucleosides (CHEMONTID:0004502): 0.274704906227498, n_datos: 3</vt:lpstr>
      <vt:lpstr>5'-deoxyribonucleosides (CHEMONTID:0004502): 0.2427821860659252, n_datos: 3</vt:lpstr>
      <vt:lpstr>5'-deoxyribonucleosides (CHEMONTID:0004502): 0.2406040582006619, n_datos: 2</vt:lpstr>
      <vt:lpstr>5'-deoxyribonucleosides (CHEMONTID:0004502): 0.2366213530839093, n_datos: 2</vt:lpstr>
      <vt:lpstr>Nucleoside and nucleotide analogues (CHEMONTID:0003737): 1.0, n_datos: 1</vt:lpstr>
      <vt:lpstr>Nucleoside and nucleotide analogues (CHEMONTID:0003737): 0.7182265184394628, n_datos: 1</vt:lpstr>
      <vt:lpstr>Nucleoside and nucleotide analogues (CHEMONTID:0003737): 0.7182265184394628, n_datos: 1</vt:lpstr>
      <vt:lpstr>Nucleoside and nucleotide analogues (CHEMONTID:0003737): 0.3570347930302097, n_datos: 1</vt:lpstr>
      <vt:lpstr>Nucleoside and nucleotide analogues (CHEMONTID:0003737): 0.2841602536063381, n_datos: 4</vt:lpstr>
      <vt:lpstr>Nucleoside and nucleotide analogues (CHEMONTID:0003737): 0.2346468451646763, n_datos: 3</vt:lpstr>
      <vt:lpstr>Nucleoside and nucleotide analogues (CHEMONTID:0003737): 0.0, n_datos: 3</vt:lpstr>
      <vt:lpstr>Nucleoside and nucleotide analogues (CHEMONTID:0003737): 0.0, n_datos: 1</vt:lpstr>
      <vt:lpstr>Nucleoside and nucleotide analogues (CHEMONTID:0003737): 0.0, n_datos: 1</vt:lpstr>
      <vt:lpstr>Nucleoside and nucleotide analogues (CHEMONTID:0003737): 0.0, n_datos: 1</vt:lpstr>
      <vt:lpstr>Imidazole ribonucleosides and ribonucleotides (CHEMONTID:0001997): 1.0, n_datos: 2</vt:lpstr>
      <vt:lpstr>Imidazole ribonucleosides and ribonucleotides (CHEMONTID:0001997): 0.9916650137331028,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Benzimidazole ribonucleosides and ribonucleotides (CHEMONTID:0000663): 0.0, n_datos: 1</vt:lpstr>
      <vt:lpstr>Pyrimidine nucleotides (CHEMONTID:0001509): 0.6507612745366695, n_datos: 1</vt:lpstr>
      <vt:lpstr>Pyrimidine nucleotides (CHEMONTID:0001509): 0.6129870410158126, n_datos: 2</vt:lpstr>
      <vt:lpstr>Pyrimidine nucleotides (CHEMONTID:0001509): 0.2953713169025804, n_datos: 2</vt:lpstr>
      <vt:lpstr>Pyrimidine nucleotides (CHEMONTID:0001509): 0.2278468811087084, n_datos: 2</vt:lpstr>
      <vt:lpstr>Pyrimidine nucleotides (CHEMONTID:0001509): 0.1976104894165163, n_datos: 2</vt:lpstr>
      <vt:lpstr>Pyrimidine nucleotides (CHEMONTID:0001509): 0.1300518953044362, n_datos: 2</vt:lpstr>
      <vt:lpstr>Pyrimidine nucleotides (CHEMONTID:0001509): 0.1183149403399146, n_datos: 2</vt:lpstr>
      <vt:lpstr>Pyrrolopyrimidine nucleosides and nucleotides (CHEMONTID:0002306): 1.0, n_datos: 2</vt:lpstr>
      <vt:lpstr>Pyrrolopyrimidine nucleosides and nucleotides (CHEMONTID:0002306): 0.3766398669809825, n_datos: 4</vt:lpstr>
      <vt:lpstr>Steroids and steroid derivatives (CHEMONTID:0000258): 0.5934764975355507, n_datos: 7</vt:lpstr>
      <vt:lpstr>Steroids and steroid derivatives (CHEMONTID:0000258): 0.4823586695212872, n_datos: 8</vt:lpstr>
      <vt:lpstr>Steroids and steroid derivatives (CHEMONTID:0000258): 0.4205369813216622, n_datos: 1</vt:lpstr>
      <vt:lpstr>Steroids and steroid derivatives (CHEMONTID:0000258): 0.1965073275242254, n_datos: 1</vt:lpstr>
      <vt:lpstr>Steroids and steroid derivatives (CHEMONTID:0000258): 0.1551504270656016, n_datos: 6</vt:lpstr>
      <vt:lpstr>Steroids and steroid derivatives (CHEMONTID:0000258): 0.1550088837385297, n_datos: 6</vt:lpstr>
      <vt:lpstr>Steroids and steroid derivatives (CHEMONTID:0000258): 0.1365367260826629, n_datos: 1</vt:lpstr>
      <vt:lpstr>Steroids and steroid derivatives (CHEMONTID:0000258): 0.1346858854846958, n_datos: 5</vt:lpstr>
      <vt:lpstr>Fatty Acyls (CHEMONTID:0003909): 1.0, n_datos: 1</vt:lpstr>
      <vt:lpstr>Fatty Acyls (CHEMONTID:0003909): 0.6928600975316993, n_datos: 3</vt:lpstr>
      <vt:lpstr>Fatty Acyls (CHEMONTID:0003909): 0.5541903902123728, n_datos: 4</vt:lpstr>
      <vt:lpstr>Fatty Acyls (CHEMONTID:0003909): 0.3757694874135396, n_datos: 9</vt:lpstr>
      <vt:lpstr>Fatty Acyls (CHEMONTID:0003909): 0.3746656645565284, n_datos: 4</vt:lpstr>
      <vt:lpstr>Hydroxy acids and derivatives (CHEMONTID:0000472): 1.0, n_datos: 6</vt:lpstr>
      <vt:lpstr>Hydroxy acids and derivatives (CHEMONTID:0000472): 0.9491729629972044, n_datos: 1</vt:lpstr>
      <vt:lpstr>Hydroxy acids and derivatives (CHEMONTID:0000472): 0.8041358997369904, n_datos: 2</vt:lpstr>
      <vt:lpstr>Hydroxy acids and derivatives (CHEMONTID:0000472): 0.7608508030426142, n_datos: 2</vt:lpstr>
      <vt:lpstr>Hydroxy acids and derivatives (CHEMONTID:0000472): 0.6752428157533557, n_datos: 2</vt:lpstr>
      <vt:lpstr>Hydroxy acids and derivatives (CHEMONTID:0000472): 0.6525290278375189, n_datos: 1</vt:lpstr>
      <vt:lpstr>Hydroxy acids and derivatives (CHEMONTID:0000472): 0.643957806125093, n_datos: 1</vt:lpstr>
      <vt:lpstr>Hydroxy acids and derivatives (CHEMONTID:0000472): 0.4864238391080094, n_datos: 1</vt:lpstr>
      <vt:lpstr>Hydroxy acids and derivatives (CHEMONTID:0000472): 0.3952558007377429, n_datos: 1</vt:lpstr>
      <vt:lpstr>Keto acids and derivatives (CHEMONTID:0000389): 1.0, n_datos: 3</vt:lpstr>
      <vt:lpstr>Keto acids and derivatives (CHEMONTID:0000389): 0.1560140756961097, n_datos: 1</vt:lpstr>
      <vt:lpstr>Keto acids and derivatives (CHEMONTID:0000389): 0.1426370548872029, n_datos: 2</vt:lpstr>
      <vt:lpstr>Keto acids and derivatives (CHEMONTID:0000389): 0.1383896996680574, n_datos: 1</vt:lpstr>
      <vt:lpstr>Keto acids and derivatives (CHEMONTID:0000389): 0.1055918745494751, n_datos: 1</vt:lpstr>
      <vt:lpstr>Keto acids and derivatives (CHEMONTID:0000389): 0.0900871544436415, n_datos: 6</vt:lpstr>
      <vt:lpstr>Keto acids and derivatives (CHEMONTID:0000389): 0.0882346085941494, n_datos: 1</vt:lpstr>
      <vt:lpstr>Keto acids and derivatives (CHEMONTID:0000389): 0.0845824801537222, n_datos: 9</vt:lpstr>
      <vt:lpstr>Keto acids and derivatives (CHEMONTID:0000389): 0.0781987665518135, n_datos: 6</vt:lpstr>
      <vt:lpstr>Phenylpropanoic acids (CHEMONTID:0002551): 1.0, n_datos: 1</vt:lpstr>
      <vt:lpstr>Phenylpropanoic acids (CHEMONTID:0002551): 0.504872420901041, n_datos: 3</vt:lpstr>
      <vt:lpstr>Phenylpropanoic acids (CHEMONTID:0002551): 0.4704295779853569, n_datos: 1</vt:lpstr>
      <vt:lpstr>Phenylpropanoic acids (CHEMONTID:0002551): 0.2879372654965771, n_datos: 2</vt:lpstr>
      <vt:lpstr>Phenylpropanoic acids (CHEMONTID:0002551): 0.2324011083116829, n_datos: 2</vt:lpstr>
      <vt:lpstr>Phenylpropanoic acids (CHEMONTID:0002551): 0.2223677685138008, n_datos: 2</vt:lpstr>
      <vt:lpstr>Phenylpropanoic acids (CHEMONTID:0002551): 0.2060994276089537, n_datos: 2</vt:lpstr>
      <vt:lpstr>Phenylpropanoic acids (CHEMONTID:0002551): 0.2036234389205811, n_datos: 2</vt:lpstr>
      <vt:lpstr>Phenylpropanoic acids (CHEMONTID:0002551): 0.2008208731367535, n_datos: 2</vt:lpstr>
      <vt:lpstr>Phenylpropanoic acids (CHEMONTID:0002551): 0.1996962287984402, n_datos: 2</vt:lpstr>
      <vt:lpstr>Organic carbonic acids and derivatives (CHEMONTID:0000364): 1.0, n_datos: 1</vt:lpstr>
      <vt:lpstr>Organic carbonic acids and derivatives (CHEMONTID:0000364): 0.2121046916204926, n_datos: 4</vt:lpstr>
      <vt:lpstr>Organic carbonic acids and derivatives (CHEMONTID:0000364): 0.2067866048839506, n_datos: 1</vt:lpstr>
      <vt:lpstr>Organic carbonic acids and derivatives (CHEMONTID:0000364): 0.1816660959976511, n_datos: 1</vt:lpstr>
      <vt:lpstr>Organic carbonic acids and derivatives (CHEMONTID:0000364): 0.1030832424327982, n_datos: 2</vt:lpstr>
      <vt:lpstr>Organic carbonic acids and derivatives (CHEMONTID:0000364): 0.095637196109026, n_datos: 1</vt:lpstr>
      <vt:lpstr>Organic carbonic acids and derivatives (CHEMONTID:0000364): 0.089986663308033, n_datos: 1</vt:lpstr>
      <vt:lpstr>Organic carbonic acids and derivatives (CHEMONTID:0000364): 0.0700807739124623, n_datos: 1</vt:lpstr>
      <vt:lpstr>Organic carbonic acids and derivatives (CHEMONTID:0000364): 0.0696329302341354, n_datos: 1</vt:lpstr>
      <vt:lpstr>Organic carbonic acids and derivatives (CHEMONTID:0000364): 0.0661142903383451, n_datos: 1</vt:lpstr>
      <vt:lpstr>Carboxylic acids and derivatives (CHEMONTID:0000265): 1.0, n_datos: 9</vt:lpstr>
      <vt:lpstr>Carboxylic acids and derivatives (CHEMONTID:0000265): 0.2335468753869193, n_datos: 2</vt:lpstr>
      <vt:lpstr>Carboxylic acids and derivatives (CHEMONTID:0000265): 0.2096048858589238, n_datos: 1</vt:lpstr>
      <vt:lpstr>Carboxylic acids and derivatives (CHEMONTID:0000265): 0.1936461279178807, n_datos: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5</cp:revision>
  <dcterms:created xsi:type="dcterms:W3CDTF">2013-01-27T09:14:16Z</dcterms:created>
  <dcterms:modified xsi:type="dcterms:W3CDTF">2025-03-23T19:53:55Z</dcterms:modified>
  <cp:category/>
</cp:coreProperties>
</file>