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9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5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1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7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5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389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4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14709A-A5EF-46E8-9BAE-E68CAC0EC0FB}" type="datetimeFigureOut">
              <a:rPr lang="es-MX" smtClean="0"/>
              <a:t>07/10/2019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91533E-5623-4FB2-BE1F-99792ABB5142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7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carlosMoreno357/appCentral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expo.io/versions/latest/workflow/configura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80F4-14E1-4289-A1F2-36DC3E5B8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React Native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E9352D-8EA1-4D3F-B57C-DB9B391B9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Primera 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E6AE14-AE2D-4605-953C-AD99065E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189" y="4819113"/>
            <a:ext cx="1745087" cy="17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5209-D080-4BFD-8120-B7AF320231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720263" cy="618186"/>
          </a:xfrm>
        </p:spPr>
        <p:txBody>
          <a:bodyPr>
            <a:normAutofit fontScale="90000"/>
          </a:bodyPr>
          <a:lstStyle/>
          <a:p>
            <a:r>
              <a:rPr lang="es-MX" dirty="0"/>
              <a:t>App.js – Funciones principales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0E756C-DC0C-4DC1-9FD9-89EB9E27D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5" b="90850" l="5582" r="94002"/>
                    </a14:imgEffect>
                  </a14:imgLayer>
                </a14:imgProps>
              </a:ext>
            </a:extLst>
          </a:blip>
          <a:srcRect l="5678" t="8826" r="5637" b="8732"/>
          <a:stretch/>
        </p:blipFill>
        <p:spPr>
          <a:xfrm>
            <a:off x="1363014" y="824248"/>
            <a:ext cx="9465971" cy="5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7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5209-D080-4BFD-8120-B7AF320231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0986"/>
            <a:ext cx="9720263" cy="669701"/>
          </a:xfrm>
        </p:spPr>
        <p:txBody>
          <a:bodyPr>
            <a:normAutofit fontScale="90000"/>
          </a:bodyPr>
          <a:lstStyle/>
          <a:p>
            <a:r>
              <a:rPr lang="es-MX" dirty="0"/>
              <a:t>App.js – El método Render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B8970F-D96A-42C9-B124-D1A0D948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0" b="99489" l="5760" r="93934"/>
                    </a14:imgEffect>
                  </a14:imgLayer>
                </a14:imgProps>
              </a:ext>
            </a:extLst>
          </a:blip>
          <a:srcRect l="5791" t="6385" r="5551" b="6103"/>
          <a:stretch/>
        </p:blipFill>
        <p:spPr>
          <a:xfrm>
            <a:off x="2927797" y="769512"/>
            <a:ext cx="6336406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5209-D080-4BFD-8120-B7AF320231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0986"/>
            <a:ext cx="9720263" cy="669701"/>
          </a:xfrm>
        </p:spPr>
        <p:txBody>
          <a:bodyPr>
            <a:normAutofit fontScale="90000"/>
          </a:bodyPr>
          <a:lstStyle/>
          <a:p>
            <a:r>
              <a:rPr lang="es-MX" dirty="0"/>
              <a:t>App.js – Estilos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DA2360-29BE-4109-A783-EE94FF5EE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03" b="95235" l="10132" r="89868"/>
                    </a14:imgEffect>
                  </a14:imgLayer>
                </a14:imgProps>
              </a:ext>
            </a:extLst>
          </a:blip>
          <a:srcRect b="51549"/>
          <a:stretch/>
        </p:blipFill>
        <p:spPr>
          <a:xfrm>
            <a:off x="302920" y="400063"/>
            <a:ext cx="5934003" cy="57817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17590E-2F3F-4C29-B581-CFDE51B3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03" b="95235" l="10132" r="89868"/>
                    </a14:imgEffect>
                  </a14:imgLayer>
                </a14:imgProps>
              </a:ext>
            </a:extLst>
          </a:blip>
          <a:srcRect t="48545" b="3944"/>
          <a:stretch/>
        </p:blipFill>
        <p:spPr>
          <a:xfrm>
            <a:off x="6236923" y="1069763"/>
            <a:ext cx="5639304" cy="53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5209-D080-4BFD-8120-B7AF320231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426" y="133154"/>
            <a:ext cx="9720263" cy="669701"/>
          </a:xfrm>
        </p:spPr>
        <p:txBody>
          <a:bodyPr>
            <a:normAutofit fontScale="90000"/>
          </a:bodyPr>
          <a:lstStyle/>
          <a:p>
            <a:r>
              <a:rPr lang="es-MX" dirty="0"/>
              <a:t>Elemento.js – Componente de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6C7877-AEA3-4E92-8C95-2056E49BD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13" b="93678" l="5879" r="93426"/>
                    </a14:imgEffect>
                  </a14:imgLayer>
                </a14:imgProps>
              </a:ext>
            </a:extLst>
          </a:blip>
          <a:srcRect l="5880" t="6385" r="6377" b="6479"/>
          <a:stretch/>
        </p:blipFill>
        <p:spPr>
          <a:xfrm>
            <a:off x="2927797" y="628991"/>
            <a:ext cx="6336406" cy="62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57844-2565-45F6-8617-ACEABB72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cubrimos con esta app?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80259-AC1D-40F0-AD6A-B3210732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dirty="0"/>
              <a:t>Manejo de </a:t>
            </a:r>
            <a:r>
              <a:rPr lang="es-MX" dirty="0" err="1"/>
              <a:t>State</a:t>
            </a:r>
            <a:r>
              <a:rPr lang="es-MX" dirty="0"/>
              <a:t> </a:t>
            </a:r>
          </a:p>
          <a:p>
            <a:pPr lvl="1"/>
            <a:r>
              <a:rPr lang="es-MX" dirty="0" err="1"/>
              <a:t>Fetch</a:t>
            </a:r>
            <a:r>
              <a:rPr lang="es-MX" dirty="0"/>
              <a:t> para </a:t>
            </a:r>
            <a:r>
              <a:rPr lang="es-MX" dirty="0" err="1"/>
              <a:t>API’s</a:t>
            </a:r>
            <a:endParaRPr lang="es-MX" dirty="0"/>
          </a:p>
          <a:p>
            <a:pPr lvl="1"/>
            <a:r>
              <a:rPr lang="es-MX" dirty="0"/>
              <a:t>Creación de componentes </a:t>
            </a:r>
            <a:r>
              <a:rPr lang="es-MX" dirty="0" err="1"/>
              <a:t>Stateful</a:t>
            </a:r>
            <a:endParaRPr lang="es-MX" dirty="0"/>
          </a:p>
          <a:p>
            <a:pPr lvl="1"/>
            <a:r>
              <a:rPr lang="es-MX" dirty="0"/>
              <a:t>Estilos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6" name="Picture 2" descr="Resultado de imagen para react native">
            <a:extLst>
              <a:ext uri="{FF2B5EF4-FFF2-40B4-BE49-F238E27FC236}">
                <a16:creationId xmlns:a16="http://schemas.microsoft.com/office/drawing/2014/main" id="{AF3C2231-2D19-42DA-A011-7C54EBF3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37" y="1975607"/>
            <a:ext cx="4113235" cy="290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59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6819D-24BB-4D4E-832B-F3F756C5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Revisar el proyecto en: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305CC-A2D3-4D7E-993C-9EE1FD4E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4321"/>
          </a:xfrm>
        </p:spPr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Repositorio: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7F407B-6D82-4199-A5B5-8ACBE1C99CB1}"/>
              </a:ext>
            </a:extLst>
          </p:cNvPr>
          <p:cNvSpPr txBox="1"/>
          <p:nvPr/>
        </p:nvSpPr>
        <p:spPr>
          <a:xfrm>
            <a:off x="1110395" y="3429000"/>
            <a:ext cx="997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https://github.com/carlosMoreno357/appCentral</a:t>
            </a:r>
            <a:endParaRPr lang="es-MX" sz="2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BE7985-CED1-4A37-9B2B-C37DDEEC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32" b="89928" l="9956" r="95644">
                        <a14:foregroundMark x1="46667" y1="61151" x2="46667" y2="61151"/>
                        <a14:foregroundMark x1="51467" y1="57794" x2="51467" y2="57794"/>
                        <a14:foregroundMark x1="50311" y1="37650" x2="50311" y2="37650"/>
                        <a14:foregroundMark x1="55022" y1="48681" x2="55022" y2="48681"/>
                        <a14:foregroundMark x1="61244" y1="45084" x2="61244" y2="45084"/>
                        <a14:foregroundMark x1="71111" y1="51319" x2="71111" y2="51319"/>
                        <a14:foregroundMark x1="80711" y1="46283" x2="80711" y2="462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3024" y="4231192"/>
            <a:ext cx="5085951" cy="18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6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CAD3-ACEF-40AF-8337-5F16E018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se necesita?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8D91D-0753-4602-89F2-E1CF84AA1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Editor de Código</a:t>
            </a:r>
          </a:p>
          <a:p>
            <a:r>
              <a:rPr lang="es-MX" dirty="0"/>
              <a:t>Emulador Android/iOS, o dispositivo móvil</a:t>
            </a:r>
          </a:p>
          <a:p>
            <a:r>
              <a:rPr lang="es-MX" dirty="0"/>
              <a:t>Herramientas de línea de comandos</a:t>
            </a:r>
          </a:p>
          <a:p>
            <a:pPr lvl="1"/>
            <a:r>
              <a:rPr lang="es-MX" dirty="0"/>
              <a:t>NodeJS -&gt; npm</a:t>
            </a:r>
          </a:p>
          <a:p>
            <a:pPr lvl="1"/>
            <a:r>
              <a:rPr lang="es-MX" dirty="0"/>
              <a:t>Expo-CLI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A58C3F2-0AEA-42C0-B668-67CFC2A56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93" y="1275905"/>
            <a:ext cx="4994607" cy="51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2A6C-9405-4049-AEC8-A5B53DE4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Conocimientos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2173B-CD66-4BCD-BDBC-891F97B4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Javascript: Sintaxis básica y ES6+</a:t>
            </a:r>
          </a:p>
          <a:p>
            <a:r>
              <a:rPr lang="es-MX" dirty="0"/>
              <a:t>Manejo de hojas de estilo (CSS, SCSS, SASS o similar)</a:t>
            </a:r>
          </a:p>
          <a:p>
            <a:r>
              <a:rPr lang="es-MX" dirty="0"/>
              <a:t>Conceptos de Programación Orientada a Objetos</a:t>
            </a:r>
          </a:p>
          <a:p>
            <a:r>
              <a:rPr lang="es-MX" dirty="0"/>
              <a:t>Conceptos de Arquitectura de Microservicios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0E6EF6-946D-493A-8B52-1EB5F7346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64" y="1635367"/>
            <a:ext cx="3010508" cy="30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9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4D41F-EC8C-49DA-B07D-A29F660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Preparar el entorno </a:t>
            </a:r>
            <a:r>
              <a:rPr lang="es-MX" u="sng" dirty="0"/>
              <a:t>básico</a:t>
            </a:r>
            <a:br>
              <a:rPr lang="es-MX" u="sng" dirty="0"/>
            </a:b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MX" sz="1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 Native no es un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</a:t>
            </a:r>
            <a:r>
              <a:rPr lang="es-MX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17D14-2DA0-412A-9E3C-2FC1C0A6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MX" dirty="0"/>
              <a:t>Instalar un editor de código, en este caso será Visual Studio Code:</a:t>
            </a:r>
          </a:p>
          <a:p>
            <a:pPr marL="457200" lvl="1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>
              <a:buFont typeface="+mj-lt"/>
              <a:buAutoNum type="arabicPeriod"/>
            </a:pPr>
            <a:r>
              <a:rPr lang="es-MX" dirty="0"/>
              <a:t> Instalar NodeJS:</a:t>
            </a:r>
          </a:p>
          <a:p>
            <a:pPr marL="662940" lvl="1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https://nodejs.org/es/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  <a:p>
            <a:pPr marL="400050">
              <a:buFont typeface="+mj-lt"/>
              <a:buAutoNum type="arabicPeriod"/>
            </a:pPr>
            <a:r>
              <a:rPr lang="es-MX" dirty="0"/>
              <a:t> Instalar Expo-CLI:</a:t>
            </a:r>
          </a:p>
          <a:p>
            <a:pPr marL="662940" lvl="1" indent="0">
              <a:buNone/>
            </a:pPr>
            <a:r>
              <a:rPr lang="es-MX" dirty="0"/>
              <a:t>Abrir una línea de comandos y teclear la siguiente instrucción:</a:t>
            </a:r>
          </a:p>
          <a:p>
            <a:pPr marL="514350" lvl="1" indent="0">
              <a:buNone/>
            </a:pP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npm install expo-</a:t>
            </a:r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  <a:r>
              <a:rPr lang="es-MX" dirty="0">
                <a:latin typeface="Courier New" panose="02070309020205020404" pitchFamily="49" charset="0"/>
                <a:cs typeface="Courier New" panose="02070309020205020404" pitchFamily="49" charset="0"/>
              </a:rPr>
              <a:t> --global</a:t>
            </a:r>
          </a:p>
          <a:p>
            <a:pPr marL="457200">
              <a:buFont typeface="+mj-lt"/>
              <a:buAutoNum type="arabicPeriod"/>
            </a:pPr>
            <a:r>
              <a:rPr lang="es-MX" dirty="0"/>
              <a:t> Instalar un Emulador de Android o descargar la app Expo desde playstore/appstore</a:t>
            </a:r>
          </a:p>
          <a:p>
            <a:pPr marL="457200">
              <a:buFont typeface="+mj-lt"/>
              <a:buAutoNum type="arabicPeriod"/>
            </a:pPr>
            <a:r>
              <a:rPr lang="es-MX" dirty="0"/>
              <a:t> Hacer una cuenta en expo.io</a:t>
            </a:r>
          </a:p>
        </p:txBody>
      </p:sp>
      <p:pic>
        <p:nvPicPr>
          <p:cNvPr id="1028" name="Picture 4" descr="Resultado de imagen para coding icon">
            <a:extLst>
              <a:ext uri="{FF2B5EF4-FFF2-40B4-BE49-F238E27FC236}">
                <a16:creationId xmlns:a16="http://schemas.microsoft.com/office/drawing/2014/main" id="{D7DFDC55-2D69-490A-BBD1-1D8F17708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154" y="2673843"/>
            <a:ext cx="2268091" cy="226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DC165F-1657-4F37-AA7A-41F0E7E4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Creando una App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7F18874D-AE11-4382-9733-7368286ADB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0" b="21770"/>
          <a:stretch>
            <a:fillRect/>
          </a:stretch>
        </p:blipFill>
        <p:spPr>
          <a:xfrm>
            <a:off x="0" y="0"/>
            <a:ext cx="12188825" cy="4572000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F5847F2-0253-400F-A1D0-3B8BB4F61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 err="1"/>
              <a:t>To</a:t>
            </a:r>
            <a:r>
              <a:rPr lang="es-MX" dirty="0"/>
              <a:t> Do </a:t>
            </a:r>
            <a:r>
              <a:rPr lang="es-MX" dirty="0" err="1"/>
              <a:t>List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11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B7FF90-81B5-42D1-973E-8A3F36D9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la estructura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F5DBF-EB1D-4C41-9295-964BE403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Abrir línea de comandos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Escribir el comando de autenticación con nuestras credenciales:</a:t>
            </a:r>
          </a:p>
          <a:p>
            <a:pPr marL="173736" lvl="1" indent="0">
              <a:buNone/>
            </a:pPr>
            <a:r>
              <a:rPr lang="es-MX" dirty="0"/>
              <a:t>	expo </a:t>
            </a:r>
            <a:r>
              <a:rPr lang="es-MX" dirty="0" err="1"/>
              <a:t>login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Escribir el comando:</a:t>
            </a:r>
          </a:p>
          <a:p>
            <a:pPr marL="173736" lvl="1" indent="0">
              <a:buNone/>
            </a:pPr>
            <a:r>
              <a:rPr lang="es-MX" dirty="0"/>
              <a:t> 	expo </a:t>
            </a:r>
            <a:r>
              <a:rPr lang="es-MX" dirty="0" err="1"/>
              <a:t>init</a:t>
            </a:r>
            <a:r>
              <a:rPr lang="es-MX" dirty="0"/>
              <a:t>  &lt;nombre de app&gt;</a:t>
            </a:r>
          </a:p>
          <a:p>
            <a:pPr marL="173736" lvl="1" indent="0">
              <a:buNone/>
            </a:pPr>
            <a:r>
              <a:rPr lang="es-MX" dirty="0"/>
              <a:t>	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ej. Expo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appCentral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Elegir la opción “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blank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y llenar los campos “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y “Slug”, representan el nombre de la app. Pueden ser el mismo valor.</a:t>
            </a:r>
          </a:p>
        </p:txBody>
      </p:sp>
    </p:spTree>
    <p:extLst>
      <p:ext uri="{BB962C8B-B14F-4D97-AF65-F5344CB8AC3E}">
        <p14:creationId xmlns:p14="http://schemas.microsoft.com/office/powerpoint/2010/main" val="282453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C0AF-1CEC-43A6-8C67-4F96E994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389551" cy="1499616"/>
          </a:xfrm>
        </p:spPr>
        <p:txBody>
          <a:bodyPr/>
          <a:lstStyle/>
          <a:p>
            <a:r>
              <a:rPr lang="es-MX" dirty="0"/>
              <a:t>Configuración inicial:</a:t>
            </a:r>
            <a:br>
              <a:rPr lang="es-MX" dirty="0"/>
            </a:br>
            <a:r>
              <a:rPr lang="es-MX" dirty="0" err="1"/>
              <a:t>App.json</a:t>
            </a:r>
            <a:endParaRPr lang="es-MX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74C8D06-EFB3-4CF1-AA3B-46C541C2460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024128" y="2286000"/>
            <a:ext cx="5209247" cy="28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dirty="0"/>
              <a:t>Se genera automáticamente</a:t>
            </a:r>
          </a:p>
          <a:p>
            <a:r>
              <a:rPr lang="es-MX" dirty="0"/>
              <a:t>Es necesario especificar:</a:t>
            </a:r>
          </a:p>
          <a:p>
            <a:pPr lvl="1"/>
            <a:r>
              <a:rPr lang="es-MX" dirty="0"/>
              <a:t>Plataforma</a:t>
            </a:r>
          </a:p>
          <a:p>
            <a:pPr lvl="1"/>
            <a:r>
              <a:rPr lang="es-MX" dirty="0"/>
              <a:t>Desarrollador</a:t>
            </a:r>
          </a:p>
          <a:p>
            <a:pPr lvl="1"/>
            <a:r>
              <a:rPr lang="es-MX" dirty="0"/>
              <a:t>Ícono</a:t>
            </a:r>
          </a:p>
          <a:p>
            <a:pPr lvl="1"/>
            <a:r>
              <a:rPr lang="es-MX" dirty="0"/>
              <a:t>Permisos</a:t>
            </a:r>
          </a:p>
          <a:p>
            <a:pPr lvl="1"/>
            <a:r>
              <a:rPr lang="es-MX" dirty="0" err="1"/>
              <a:t>Etc</a:t>
            </a:r>
            <a:r>
              <a:rPr lang="es-MX" dirty="0"/>
              <a:t>…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9F2C21D-2EA2-416F-AA58-6B8009D9D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27" b="94817" l="7286" r="91709"/>
                    </a14:imgEffect>
                  </a14:imgLayer>
                </a14:imgProps>
              </a:ext>
            </a:extLst>
          </a:blip>
          <a:srcRect l="8127" t="5447" r="7784" b="5352"/>
          <a:stretch/>
        </p:blipFill>
        <p:spPr>
          <a:xfrm>
            <a:off x="6774286" y="-12879"/>
            <a:ext cx="4726547" cy="688684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A64C543-22B3-4FAA-8ADD-A1222718D092}"/>
              </a:ext>
            </a:extLst>
          </p:cNvPr>
          <p:cNvSpPr txBox="1"/>
          <p:nvPr/>
        </p:nvSpPr>
        <p:spPr>
          <a:xfrm>
            <a:off x="137374" y="5986194"/>
            <a:ext cx="584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Más información:</a:t>
            </a:r>
          </a:p>
          <a:p>
            <a:r>
              <a:rPr lang="es-MX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https://docs.expo.io/versions/latest/workflow/configuration/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B070-BA15-4E1A-9A95-EE44F224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hará nuestra app?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41BDB-73FF-4FD5-AEA3-F2D5C052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Agregar tareas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Generar tareas </a:t>
            </a:r>
            <a:r>
              <a:rPr lang="es-MX" dirty="0" err="1"/>
              <a:t>random</a:t>
            </a:r>
            <a:r>
              <a:rPr lang="es-MX" dirty="0"/>
              <a:t> a través de API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Limpiar lista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36974B-52DC-4C31-ADA9-C7EAA273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62" y="264789"/>
            <a:ext cx="3041303" cy="6423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9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5209-D080-4BFD-8120-B7AF320231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720263" cy="656823"/>
          </a:xfrm>
        </p:spPr>
        <p:txBody>
          <a:bodyPr>
            <a:normAutofit fontScale="90000"/>
          </a:bodyPr>
          <a:lstStyle/>
          <a:p>
            <a:r>
              <a:rPr lang="es-MX" dirty="0"/>
              <a:t>App.js – El cuerpo de nuestra 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45BCB0-103D-4A64-99AE-59AF0361F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75" b="92178" l="5825" r="9417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271" y="180305"/>
            <a:ext cx="9119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</TotalTime>
  <Words>287</Words>
  <Application>Microsoft Office PowerPoint</Application>
  <PresentationFormat>Panorámica</PresentationFormat>
  <Paragraphs>60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Tw Cen MT</vt:lpstr>
      <vt:lpstr>Tw Cen MT Condensed</vt:lpstr>
      <vt:lpstr>Wingdings 3</vt:lpstr>
      <vt:lpstr>Integral</vt:lpstr>
      <vt:lpstr>React Native</vt:lpstr>
      <vt:lpstr>¿Qué se necesita?</vt:lpstr>
      <vt:lpstr>Conocimientos básicos</vt:lpstr>
      <vt:lpstr>Preparar el entorno básico (React Native no es un IDE)</vt:lpstr>
      <vt:lpstr>Creando una App</vt:lpstr>
      <vt:lpstr>Creación de la estructura</vt:lpstr>
      <vt:lpstr>Configuración inicial: App.json</vt:lpstr>
      <vt:lpstr>¿Qué hará nuestra app?</vt:lpstr>
      <vt:lpstr>App.js – El cuerpo de nuestra App</vt:lpstr>
      <vt:lpstr>App.js – Funciones principales</vt:lpstr>
      <vt:lpstr>App.js – El método Render</vt:lpstr>
      <vt:lpstr>App.js – Estilos</vt:lpstr>
      <vt:lpstr>Elemento.js – Componente de Tarea</vt:lpstr>
      <vt:lpstr>¿Qué cubrimos con esta app?</vt:lpstr>
      <vt:lpstr>Revisar el proyecto 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Ampi</dc:creator>
  <cp:lastModifiedBy>Carlos Moreno Salazar</cp:lastModifiedBy>
  <cp:revision>39</cp:revision>
  <dcterms:created xsi:type="dcterms:W3CDTF">2019-10-07T04:03:44Z</dcterms:created>
  <dcterms:modified xsi:type="dcterms:W3CDTF">2019-10-07T16:13:25Z</dcterms:modified>
</cp:coreProperties>
</file>