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74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83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10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72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59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922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7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5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3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24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8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0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06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1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2A16-6DA7-4AA2-B8C4-EC3A40DAF3EC}" type="datetimeFigureOut">
              <a:rPr lang="es-MX" smtClean="0"/>
              <a:t>06/03/2014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17B7D-C0A1-403C-9987-6BC67E37C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9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Predator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i</a:t>
            </a:r>
            <a:r>
              <a:rPr lang="es-MX" dirty="0" err="1" smtClean="0"/>
              <a:t>OS</a:t>
            </a:r>
            <a:r>
              <a:rPr lang="es-MX" dirty="0" smtClean="0"/>
              <a:t> &amp; Android </a:t>
            </a:r>
            <a:r>
              <a:rPr lang="es-MX" dirty="0" err="1" smtClean="0"/>
              <a:t>mobile</a:t>
            </a:r>
            <a:r>
              <a:rPr lang="es-MX" dirty="0" smtClean="0"/>
              <a:t> </a:t>
            </a:r>
            <a:r>
              <a:rPr lang="es-MX" dirty="0" err="1" smtClean="0"/>
              <a:t>game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764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Mechanics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8"/>
          <a:stretch/>
        </p:blipFill>
        <p:spPr>
          <a:xfrm>
            <a:off x="3945924" y="3070032"/>
            <a:ext cx="4437878" cy="23050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407242" y="4076186"/>
            <a:ext cx="189471" cy="2074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665837" y="4076186"/>
            <a:ext cx="214184" cy="207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/>
          <p:cNvCxnSpPr>
            <a:endCxn id="8" idx="0"/>
          </p:cNvCxnSpPr>
          <p:nvPr/>
        </p:nvCxnSpPr>
        <p:spPr>
          <a:xfrm flipH="1">
            <a:off x="3772929" y="4076186"/>
            <a:ext cx="72904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3772929" y="4278013"/>
            <a:ext cx="72904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4" b="96186" l="2660" r="9574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1892" y="4076186"/>
            <a:ext cx="1790700" cy="22479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653691" y="449786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Drag</a:t>
            </a:r>
            <a:r>
              <a:rPr lang="es-MX" dirty="0" smtClean="0"/>
              <a:t> and </a:t>
            </a:r>
            <a:r>
              <a:rPr lang="es-MX" dirty="0" err="1" smtClean="0"/>
              <a:t>drop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77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mechanics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8"/>
          <a:stretch/>
        </p:blipFill>
        <p:spPr>
          <a:xfrm rot="21318410">
            <a:off x="3877054" y="3053556"/>
            <a:ext cx="4437892" cy="2305050"/>
          </a:xfrm>
          <a:prstGeom prst="rect">
            <a:avLst/>
          </a:prstGeom>
        </p:spPr>
      </p:pic>
      <p:sp>
        <p:nvSpPr>
          <p:cNvPr id="5" name="Flecha circular 4"/>
          <p:cNvSpPr/>
          <p:nvPr/>
        </p:nvSpPr>
        <p:spPr>
          <a:xfrm rot="13010239">
            <a:off x="3468917" y="5288692"/>
            <a:ext cx="642552" cy="774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 circular 5"/>
          <p:cNvSpPr/>
          <p:nvPr/>
        </p:nvSpPr>
        <p:spPr>
          <a:xfrm rot="4582985">
            <a:off x="8080529" y="2421412"/>
            <a:ext cx="642552" cy="774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 derecha 8"/>
          <p:cNvSpPr/>
          <p:nvPr/>
        </p:nvSpPr>
        <p:spPr>
          <a:xfrm rot="19609889">
            <a:off x="4712042" y="3665838"/>
            <a:ext cx="914400" cy="1644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derecha 9"/>
          <p:cNvSpPr/>
          <p:nvPr/>
        </p:nvSpPr>
        <p:spPr>
          <a:xfrm rot="711693">
            <a:off x="4815015" y="4455497"/>
            <a:ext cx="914400" cy="1644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658507" y="3993944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Accelerometer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57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Current</a:t>
            </a:r>
            <a:r>
              <a:rPr lang="es-MX" dirty="0" smtClean="0"/>
              <a:t> status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We’re</a:t>
            </a:r>
            <a:r>
              <a:rPr lang="es-MX" dirty="0" smtClean="0"/>
              <a:t> </a:t>
            </a:r>
            <a:r>
              <a:rPr lang="es-MX" dirty="0" err="1" smtClean="0"/>
              <a:t>designing</a:t>
            </a:r>
            <a:r>
              <a:rPr lang="es-MX" dirty="0" smtClean="0"/>
              <a:t> interfaces and </a:t>
            </a:r>
            <a:r>
              <a:rPr lang="es-MX" dirty="0" err="1" smtClean="0"/>
              <a:t>learning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basics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Xcode</a:t>
            </a:r>
            <a:r>
              <a:rPr lang="es-MX" dirty="0" smtClean="0"/>
              <a:t> and Android.</a:t>
            </a:r>
          </a:p>
          <a:p>
            <a:r>
              <a:rPr lang="es-MX" dirty="0" err="1" smtClean="0"/>
              <a:t>We’re</a:t>
            </a:r>
            <a:r>
              <a:rPr lang="es-MX" dirty="0" smtClean="0"/>
              <a:t> </a:t>
            </a:r>
            <a:r>
              <a:rPr lang="es-MX" dirty="0" err="1" smtClean="0"/>
              <a:t>working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basic</a:t>
            </a:r>
            <a:r>
              <a:rPr lang="es-MX" dirty="0" smtClean="0"/>
              <a:t> interfaces,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menus</a:t>
            </a:r>
            <a:r>
              <a:rPr lang="es-MX" dirty="0" smtClean="0"/>
              <a:t> and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learn</a:t>
            </a:r>
            <a:r>
              <a:rPr lang="es-MX" dirty="0" smtClean="0"/>
              <a:t> and </a:t>
            </a:r>
            <a:r>
              <a:rPr lang="es-MX" dirty="0" err="1" smtClean="0"/>
              <a:t>apply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game</a:t>
            </a:r>
            <a:r>
              <a:rPr lang="es-MX" dirty="0" smtClean="0"/>
              <a:t> interfaces and </a:t>
            </a:r>
            <a:r>
              <a:rPr lang="es-MX" dirty="0" err="1" smtClean="0"/>
              <a:t>behaviors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10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6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Description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Mobile </a:t>
            </a:r>
            <a:r>
              <a:rPr lang="es-MX" dirty="0" err="1" smtClean="0"/>
              <a:t>game</a:t>
            </a:r>
            <a:r>
              <a:rPr lang="es-MX" dirty="0"/>
              <a:t>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characters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be  </a:t>
            </a:r>
            <a:r>
              <a:rPr lang="es-MX" dirty="0" err="1" smtClean="0"/>
              <a:t>predators</a:t>
            </a:r>
            <a:r>
              <a:rPr lang="es-MX" dirty="0" smtClean="0"/>
              <a:t>,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objective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game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be to capture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preys</a:t>
            </a:r>
            <a:r>
              <a:rPr lang="es-MX" dirty="0" smtClean="0"/>
              <a:t>, </a:t>
            </a:r>
            <a:r>
              <a:rPr lang="es-MX" dirty="0" err="1" smtClean="0"/>
              <a:t>obtaining</a:t>
            </a:r>
            <a:r>
              <a:rPr lang="es-MX" dirty="0" smtClean="0"/>
              <a:t> </a:t>
            </a:r>
            <a:r>
              <a:rPr lang="es-MX" dirty="0" err="1" smtClean="0"/>
              <a:t>points</a:t>
            </a:r>
            <a:r>
              <a:rPr lang="es-MX" dirty="0" smtClean="0"/>
              <a:t> to </a:t>
            </a:r>
            <a:r>
              <a:rPr lang="es-MX" dirty="0" err="1" smtClean="0"/>
              <a:t>continue</a:t>
            </a:r>
            <a:r>
              <a:rPr lang="es-MX" dirty="0" smtClean="0"/>
              <a:t> to 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mobile</a:t>
            </a:r>
            <a:r>
              <a:rPr lang="es-MX" dirty="0" smtClean="0"/>
              <a:t> hardware (</a:t>
            </a:r>
            <a:r>
              <a:rPr lang="es-MX" dirty="0" err="1" smtClean="0"/>
              <a:t>touchscreen</a:t>
            </a:r>
            <a:r>
              <a:rPr lang="es-MX" dirty="0" smtClean="0"/>
              <a:t> and </a:t>
            </a:r>
            <a:r>
              <a:rPr lang="es-MX" dirty="0" err="1" smtClean="0"/>
              <a:t>accelerometer</a:t>
            </a:r>
            <a:r>
              <a:rPr lang="es-MX" dirty="0" smtClean="0"/>
              <a:t>) and more </a:t>
            </a:r>
            <a:r>
              <a:rPr lang="es-MX" dirty="0" err="1" smtClean="0"/>
              <a:t>features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7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Requirements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UI’s</a:t>
            </a:r>
            <a:endParaRPr lang="es-MX" dirty="0" smtClean="0"/>
          </a:p>
          <a:p>
            <a:r>
              <a:rPr lang="es-MX" dirty="0" err="1" smtClean="0"/>
              <a:t>Persistent</a:t>
            </a:r>
            <a:r>
              <a:rPr lang="es-MX" dirty="0" smtClean="0"/>
              <a:t> </a:t>
            </a:r>
            <a:r>
              <a:rPr lang="es-MX" dirty="0" smtClean="0"/>
              <a:t>Data 1</a:t>
            </a:r>
            <a:endParaRPr lang="es-MX" dirty="0" smtClean="0"/>
          </a:p>
          <a:p>
            <a:r>
              <a:rPr lang="es-MX" dirty="0" smtClean="0"/>
              <a:t>Data, </a:t>
            </a:r>
            <a:r>
              <a:rPr lang="es-MX" dirty="0" err="1" smtClean="0"/>
              <a:t>resources</a:t>
            </a:r>
            <a:r>
              <a:rPr lang="es-MX" dirty="0" smtClean="0"/>
              <a:t> and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r>
              <a:rPr lang="es-MX" dirty="0" err="1" smtClean="0"/>
              <a:t>access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web</a:t>
            </a:r>
          </a:p>
          <a:p>
            <a:r>
              <a:rPr lang="es-MX" dirty="0" err="1" smtClean="0"/>
              <a:t>iCloud</a:t>
            </a:r>
            <a:r>
              <a:rPr lang="es-MX" dirty="0" smtClean="0"/>
              <a:t> 1</a:t>
            </a:r>
            <a:endParaRPr lang="es-MX" dirty="0" smtClean="0"/>
          </a:p>
          <a:p>
            <a:r>
              <a:rPr lang="es-MX" dirty="0" err="1" smtClean="0"/>
              <a:t>Messages</a:t>
            </a:r>
            <a:r>
              <a:rPr lang="es-MX" dirty="0" smtClean="0"/>
              <a:t> &amp; email 1</a:t>
            </a:r>
            <a:endParaRPr lang="es-MX" dirty="0" smtClean="0"/>
          </a:p>
          <a:p>
            <a:r>
              <a:rPr lang="es-MX" dirty="0" smtClean="0"/>
              <a:t>Share scores</a:t>
            </a:r>
          </a:p>
          <a:p>
            <a:r>
              <a:rPr lang="es-MX" dirty="0" err="1" smtClean="0"/>
              <a:t>iOS</a:t>
            </a:r>
            <a:r>
              <a:rPr lang="es-MX" dirty="0" smtClean="0"/>
              <a:t> 7 standard &amp; Android v4.4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853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Use cases</a:t>
            </a:r>
            <a:endParaRPr lang="es-MX" dirty="0"/>
          </a:p>
        </p:txBody>
      </p:sp>
      <p:pic>
        <p:nvPicPr>
          <p:cNvPr id="2050" name="Picture 2" descr="usecaseanim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91" y="624662"/>
            <a:ext cx="4026714" cy="57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Project </a:t>
            </a:r>
            <a:r>
              <a:rPr lang="es-MX" dirty="0" err="1" smtClean="0"/>
              <a:t>risks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risk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Project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we’re</a:t>
            </a:r>
            <a:r>
              <a:rPr lang="es-MX" dirty="0" smtClean="0"/>
              <a:t> </a:t>
            </a:r>
            <a:r>
              <a:rPr lang="es-MX" dirty="0" err="1" smtClean="0"/>
              <a:t>learning</a:t>
            </a:r>
            <a:r>
              <a:rPr lang="es-MX" dirty="0" smtClean="0"/>
              <a:t> </a:t>
            </a:r>
            <a:r>
              <a:rPr lang="es-MX" dirty="0" err="1" smtClean="0"/>
              <a:t>xCode</a:t>
            </a:r>
            <a:r>
              <a:rPr lang="es-MX" dirty="0" smtClean="0"/>
              <a:t> and Android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we’re</a:t>
            </a:r>
            <a:r>
              <a:rPr lang="es-MX" dirty="0" smtClean="0"/>
              <a:t>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Project, so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beat time and </a:t>
            </a:r>
            <a:r>
              <a:rPr lang="es-MX" dirty="0" err="1" smtClean="0"/>
              <a:t>research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19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Planning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Period</a:t>
            </a:r>
            <a:r>
              <a:rPr lang="es-MX" dirty="0" smtClean="0"/>
              <a:t> 2</a:t>
            </a:r>
          </a:p>
          <a:p>
            <a:r>
              <a:rPr lang="es-MX" dirty="0" err="1" smtClean="0"/>
              <a:t>We</a:t>
            </a:r>
            <a:r>
              <a:rPr lang="es-MX" dirty="0" smtClean="0"/>
              <a:t> are and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implementation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basic</a:t>
            </a:r>
            <a:r>
              <a:rPr lang="es-MX" dirty="0" smtClean="0"/>
              <a:t> interfaces (</a:t>
            </a:r>
            <a:r>
              <a:rPr lang="es-MX" dirty="0" err="1" smtClean="0"/>
              <a:t>menus</a:t>
            </a:r>
            <a:r>
              <a:rPr lang="es-MX" dirty="0" smtClean="0"/>
              <a:t>,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Research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Sprite</a:t>
            </a:r>
            <a:r>
              <a:rPr lang="es-MX" dirty="0" smtClean="0"/>
              <a:t> Kit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iOS</a:t>
            </a:r>
            <a:r>
              <a:rPr lang="es-MX" dirty="0" smtClean="0"/>
              <a:t> and </a:t>
            </a:r>
            <a:r>
              <a:rPr lang="es-MX" dirty="0" err="1" smtClean="0"/>
              <a:t>Game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Android.</a:t>
            </a:r>
          </a:p>
          <a:p>
            <a:endParaRPr lang="es-MX" dirty="0"/>
          </a:p>
          <a:p>
            <a:r>
              <a:rPr lang="es-MX" dirty="0" err="1" smtClean="0"/>
              <a:t>Period</a:t>
            </a:r>
            <a:r>
              <a:rPr lang="es-MX" dirty="0" smtClean="0"/>
              <a:t> 3</a:t>
            </a:r>
          </a:p>
          <a:p>
            <a:r>
              <a:rPr lang="es-MX" dirty="0" err="1" smtClean="0"/>
              <a:t>Build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logic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game</a:t>
            </a:r>
            <a:r>
              <a:rPr lang="es-MX" dirty="0" smtClean="0"/>
              <a:t> and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, </a:t>
            </a:r>
            <a:r>
              <a:rPr lang="es-MX" dirty="0" err="1" smtClean="0"/>
              <a:t>also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characters</a:t>
            </a:r>
            <a:r>
              <a:rPr lang="es-MX" dirty="0" smtClean="0"/>
              <a:t> </a:t>
            </a:r>
            <a:r>
              <a:rPr lang="es-MX" dirty="0" err="1" smtClean="0"/>
              <a:t>designs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Alpha</a:t>
            </a:r>
            <a:r>
              <a:rPr lang="es-MX" dirty="0" smtClean="0"/>
              <a:t> &amp; Beta </a:t>
            </a:r>
            <a:r>
              <a:rPr lang="es-MX" dirty="0" err="1" smtClean="0"/>
              <a:t>tests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229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Characters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2601097" cy="4024125"/>
          </a:xfrm>
        </p:spPr>
        <p:txBody>
          <a:bodyPr/>
          <a:lstStyle/>
          <a:p>
            <a:r>
              <a:rPr lang="es-MX" dirty="0" err="1" smtClean="0"/>
              <a:t>Predators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Wolf</a:t>
            </a:r>
          </a:p>
          <a:p>
            <a:r>
              <a:rPr lang="es-MX" dirty="0" err="1" smtClean="0"/>
              <a:t>Penguin</a:t>
            </a:r>
            <a:endParaRPr lang="es-MX" dirty="0" smtClean="0"/>
          </a:p>
          <a:p>
            <a:r>
              <a:rPr lang="es-MX" dirty="0" smtClean="0"/>
              <a:t>Bear</a:t>
            </a:r>
          </a:p>
          <a:p>
            <a:r>
              <a:rPr lang="es-MX" dirty="0" smtClean="0"/>
              <a:t>Lion</a:t>
            </a:r>
          </a:p>
          <a:p>
            <a:r>
              <a:rPr lang="es-MX" dirty="0" smtClean="0"/>
              <a:t>T-</a:t>
            </a:r>
            <a:r>
              <a:rPr lang="es-MX" dirty="0" err="1" smtClean="0"/>
              <a:t>Rex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42206" y="2099822"/>
            <a:ext cx="260109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Preys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Sheep</a:t>
            </a:r>
            <a:endParaRPr lang="es-MX" dirty="0" smtClean="0"/>
          </a:p>
          <a:p>
            <a:r>
              <a:rPr lang="es-MX" dirty="0" err="1" smtClean="0"/>
              <a:t>Fish</a:t>
            </a:r>
            <a:endParaRPr lang="es-MX" dirty="0" smtClean="0"/>
          </a:p>
          <a:p>
            <a:r>
              <a:rPr lang="es-MX" dirty="0" smtClean="0"/>
              <a:t>Salmon</a:t>
            </a:r>
          </a:p>
          <a:p>
            <a:r>
              <a:rPr lang="es-MX" dirty="0" err="1" smtClean="0"/>
              <a:t>Gazelle</a:t>
            </a:r>
            <a:endParaRPr lang="es-MX" dirty="0" smtClean="0"/>
          </a:p>
          <a:p>
            <a:r>
              <a:rPr lang="es-MX" dirty="0" err="1" smtClean="0"/>
              <a:t>Triceratops</a:t>
            </a:r>
            <a:endParaRPr lang="es-MX" dirty="0"/>
          </a:p>
        </p:txBody>
      </p:sp>
      <p:pic>
        <p:nvPicPr>
          <p:cNvPr id="1026" name="Picture 2" descr="http://amberhanneken.com/wp-content/uploads/2011/11/t-rex-squishabl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100000" l="2667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27" y="219456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.ytimg.com/vi/BOOljk_LOcs/maxresdefaul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7" t="7642" r="15825" b="8728"/>
          <a:stretch/>
        </p:blipFill>
        <p:spPr bwMode="auto">
          <a:xfrm>
            <a:off x="8256302" y="2099822"/>
            <a:ext cx="3249898" cy="23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8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Game</a:t>
            </a:r>
            <a:r>
              <a:rPr lang="es-MX" dirty="0" smtClean="0"/>
              <a:t> rules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obtain</a:t>
            </a:r>
            <a:r>
              <a:rPr lang="es-MX" dirty="0" smtClean="0"/>
              <a:t> </a:t>
            </a:r>
            <a:r>
              <a:rPr lang="es-MX" dirty="0" err="1" smtClean="0"/>
              <a:t>points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prey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capture, </a:t>
            </a:r>
            <a:r>
              <a:rPr lang="es-MX" dirty="0" err="1" smtClean="0"/>
              <a:t>there’s</a:t>
            </a:r>
            <a:r>
              <a:rPr lang="es-MX" dirty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objective</a:t>
            </a:r>
            <a:r>
              <a:rPr lang="es-MX" dirty="0" smtClean="0"/>
              <a:t> score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</a:t>
            </a:r>
            <a:r>
              <a:rPr lang="es-MX" dirty="0" err="1" smtClean="0"/>
              <a:t>accomplish</a:t>
            </a:r>
            <a:r>
              <a:rPr lang="es-MX" dirty="0" smtClean="0"/>
              <a:t>.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lose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503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worlds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be a </a:t>
            </a:r>
            <a:r>
              <a:rPr lang="es-MX" dirty="0" err="1" smtClean="0"/>
              <a:t>world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predator</a:t>
            </a:r>
            <a:r>
              <a:rPr lang="es-MX" dirty="0" smtClean="0"/>
              <a:t>,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environment</a:t>
            </a:r>
            <a:r>
              <a:rPr lang="es-MX" dirty="0" smtClean="0"/>
              <a:t>.</a:t>
            </a:r>
          </a:p>
          <a:p>
            <a:r>
              <a:rPr lang="es-MX" dirty="0" smtClean="0"/>
              <a:t>South Pole (</a:t>
            </a:r>
            <a:r>
              <a:rPr lang="es-MX" dirty="0" err="1" smtClean="0"/>
              <a:t>Penguin</a:t>
            </a:r>
            <a:r>
              <a:rPr lang="es-MX" dirty="0" smtClean="0"/>
              <a:t>)</a:t>
            </a:r>
          </a:p>
          <a:p>
            <a:r>
              <a:rPr lang="es-MX" dirty="0" smtClean="0"/>
              <a:t>Prairie (Wolf)</a:t>
            </a:r>
          </a:p>
          <a:p>
            <a:r>
              <a:rPr lang="es-MX" dirty="0" err="1" smtClean="0"/>
              <a:t>River</a:t>
            </a:r>
            <a:r>
              <a:rPr lang="es-MX" dirty="0" smtClean="0"/>
              <a:t> (Bear)</a:t>
            </a:r>
          </a:p>
          <a:p>
            <a:r>
              <a:rPr lang="es-MX" dirty="0" smtClean="0"/>
              <a:t>Savannah (Lion)</a:t>
            </a:r>
          </a:p>
          <a:p>
            <a:r>
              <a:rPr lang="es-MX" dirty="0" err="1" smtClean="0"/>
              <a:t>Special</a:t>
            </a:r>
            <a:r>
              <a:rPr lang="es-MX" dirty="0" smtClean="0"/>
              <a:t> </a:t>
            </a:r>
            <a:r>
              <a:rPr lang="es-MX" dirty="0" err="1" smtClean="0"/>
              <a:t>Environment</a:t>
            </a:r>
            <a:r>
              <a:rPr lang="es-MX" dirty="0" smtClean="0"/>
              <a:t> (T-</a:t>
            </a:r>
            <a:r>
              <a:rPr lang="es-MX" dirty="0" err="1" smtClean="0"/>
              <a:t>Rex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world</a:t>
            </a:r>
            <a:r>
              <a:rPr lang="es-MX" dirty="0" smtClean="0"/>
              <a:t> </a:t>
            </a:r>
            <a:r>
              <a:rPr lang="es-MX" dirty="0" err="1" smtClean="0"/>
              <a:t>shall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levels</a:t>
            </a:r>
            <a:r>
              <a:rPr lang="es-MX" dirty="0" smtClean="0"/>
              <a:t>, </a:t>
            </a:r>
            <a:r>
              <a:rPr lang="es-MX" dirty="0" err="1" smtClean="0"/>
              <a:t>but</a:t>
            </a:r>
            <a:r>
              <a:rPr lang="es-MX" dirty="0" smtClean="0"/>
              <a:t> in </a:t>
            </a:r>
            <a:r>
              <a:rPr lang="es-MX" dirty="0" err="1" smtClean="0"/>
              <a:t>this</a:t>
            </a:r>
            <a:r>
              <a:rPr lang="es-MX" dirty="0" smtClean="0"/>
              <a:t> Project </a:t>
            </a:r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1 </a:t>
            </a:r>
            <a:r>
              <a:rPr lang="es-MX" dirty="0" err="1" smtClean="0"/>
              <a:t>level</a:t>
            </a:r>
            <a:r>
              <a:rPr lang="es-MX" dirty="0" smtClean="0"/>
              <a:t> per </a:t>
            </a:r>
            <a:r>
              <a:rPr lang="es-MX" dirty="0" err="1" smtClean="0"/>
              <a:t>world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337994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TC104033937[[fn=Estela de condensación]]</Template>
  <TotalTime>181</TotalTime>
  <Words>316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Estela de condensación</vt:lpstr>
      <vt:lpstr>Predator </vt:lpstr>
      <vt:lpstr>Description</vt:lpstr>
      <vt:lpstr>Requirements</vt:lpstr>
      <vt:lpstr>Use cases</vt:lpstr>
      <vt:lpstr>Project risks</vt:lpstr>
      <vt:lpstr>Planning</vt:lpstr>
      <vt:lpstr>Characters</vt:lpstr>
      <vt:lpstr>Game rules</vt:lpstr>
      <vt:lpstr>worlds</vt:lpstr>
      <vt:lpstr>Mechanics</vt:lpstr>
      <vt:lpstr>mechanics</vt:lpstr>
      <vt:lpstr>Current status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</dc:title>
  <dc:creator>Carlos Ramón Perera Pinette</dc:creator>
  <cp:lastModifiedBy>Carlos Ramón Perera Pinette</cp:lastModifiedBy>
  <cp:revision>12</cp:revision>
  <dcterms:created xsi:type="dcterms:W3CDTF">2014-03-04T01:00:09Z</dcterms:created>
  <dcterms:modified xsi:type="dcterms:W3CDTF">2014-03-07T00:43:00Z</dcterms:modified>
</cp:coreProperties>
</file>