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Predator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Lupita </a:t>
            </a:r>
            <a:r>
              <a:rPr lang="es-MX" dirty="0" err="1" smtClean="0"/>
              <a:t>Martinez</a:t>
            </a:r>
            <a:r>
              <a:rPr lang="es-MX" dirty="0" smtClean="0"/>
              <a:t> </a:t>
            </a:r>
            <a:r>
              <a:rPr lang="es-MX" dirty="0" err="1" smtClean="0"/>
              <a:t>Azmitia</a:t>
            </a:r>
            <a:endParaRPr lang="es-MX" dirty="0" smtClean="0"/>
          </a:p>
          <a:p>
            <a:r>
              <a:rPr lang="es-MX" dirty="0" smtClean="0"/>
              <a:t>Aldo Olivares </a:t>
            </a:r>
            <a:r>
              <a:rPr lang="es-MX" dirty="0" err="1" smtClean="0"/>
              <a:t>Dominguez</a:t>
            </a:r>
            <a:endParaRPr lang="es-MX" dirty="0" smtClean="0"/>
          </a:p>
          <a:p>
            <a:r>
              <a:rPr lang="es-MX" dirty="0" smtClean="0"/>
              <a:t>Carlos Perera </a:t>
            </a:r>
            <a:r>
              <a:rPr lang="es-MX" dirty="0" err="1" smtClean="0"/>
              <a:t>Pinette</a:t>
            </a:r>
            <a:endParaRPr lang="es-MX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299" y="1628397"/>
            <a:ext cx="3772295" cy="277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0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 de programación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Programamos individualmente en cada plataforma, sin embargo en las partes complicadas nos apoyamos hasta que estuviera completada.</a:t>
            </a:r>
          </a:p>
          <a:p>
            <a:r>
              <a:rPr lang="es-MX" dirty="0" smtClean="0"/>
              <a:t>Compartimos la misma responsabilidad de ambas plataformas, ya que si uno se atoraba el otro tenía la responsabilidad de apoyar a su compañero para poder completar la entrega.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4109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Funcionabilidades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387006"/>
              </p:ext>
            </p:extLst>
          </p:nvPr>
        </p:nvGraphicFramePr>
        <p:xfrm>
          <a:off x="1267602" y="1759698"/>
          <a:ext cx="8156484" cy="411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6387"/>
                <a:gridCol w="2706814"/>
                <a:gridCol w="2713283"/>
              </a:tblGrid>
              <a:tr h="2733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Funcionalidades</a:t>
                      </a:r>
                      <a:endParaRPr lang="es-MX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iOS</a:t>
                      </a:r>
                      <a:endParaRPr lang="es-MX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Android</a:t>
                      </a:r>
                      <a:endParaRPr lang="es-MX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33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Música de fondo</a:t>
                      </a:r>
                      <a:endParaRPr lang="es-MX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Sí</a:t>
                      </a:r>
                      <a:endParaRPr lang="es-MX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Sí</a:t>
                      </a:r>
                      <a:endParaRPr lang="es-MX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33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Persistencia de datos</a:t>
                      </a:r>
                      <a:endParaRPr lang="es-MX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Sí</a:t>
                      </a:r>
                      <a:endParaRPr lang="es-MX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Sí</a:t>
                      </a:r>
                      <a:endParaRPr lang="es-MX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33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Threads</a:t>
                      </a:r>
                      <a:endParaRPr lang="es-MX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Sí</a:t>
                      </a:r>
                      <a:endParaRPr lang="es-MX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Sí</a:t>
                      </a:r>
                      <a:endParaRPr lang="es-MX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33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Acelerómetro y giroscopio</a:t>
                      </a:r>
                      <a:endParaRPr lang="es-MX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No</a:t>
                      </a:r>
                      <a:endParaRPr lang="es-MX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Sí</a:t>
                      </a:r>
                      <a:endParaRPr lang="es-MX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33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Pantalla touch</a:t>
                      </a:r>
                      <a:endParaRPr lang="es-MX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Sí</a:t>
                      </a:r>
                      <a:endParaRPr lang="es-MX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Sí</a:t>
                      </a:r>
                      <a:endParaRPr lang="es-MX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33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Alertas</a:t>
                      </a:r>
                      <a:endParaRPr lang="es-MX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Sí</a:t>
                      </a:r>
                      <a:endParaRPr lang="es-MX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Sí</a:t>
                      </a:r>
                      <a:endParaRPr lang="es-MX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33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Compartir Facebook</a:t>
                      </a:r>
                      <a:endParaRPr lang="es-MX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Sí</a:t>
                      </a:r>
                      <a:endParaRPr lang="es-MX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Sí</a:t>
                      </a:r>
                      <a:endParaRPr lang="es-MX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33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Compartir Twitter</a:t>
                      </a:r>
                      <a:endParaRPr lang="es-MX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No</a:t>
                      </a:r>
                      <a:endParaRPr lang="es-MX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Sí</a:t>
                      </a:r>
                      <a:endParaRPr lang="es-MX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33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Compartir e-mail</a:t>
                      </a:r>
                      <a:endParaRPr lang="es-MX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Sí</a:t>
                      </a:r>
                      <a:endParaRPr lang="es-MX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Sí</a:t>
                      </a:r>
                      <a:endParaRPr lang="es-MX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33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Implementación de física</a:t>
                      </a:r>
                      <a:endParaRPr lang="es-MX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Sí</a:t>
                      </a:r>
                      <a:endParaRPr lang="es-MX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Sí</a:t>
                      </a:r>
                      <a:endParaRPr lang="es-MX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33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Sprites</a:t>
                      </a:r>
                      <a:endParaRPr lang="es-MX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Sí</a:t>
                      </a:r>
                      <a:endParaRPr lang="es-MX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Sí</a:t>
                      </a:r>
                      <a:endParaRPr lang="es-MX" sz="18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33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Colisiones</a:t>
                      </a:r>
                      <a:endParaRPr lang="es-MX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Sí</a:t>
                      </a:r>
                      <a:endParaRPr lang="es-MX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Sí</a:t>
                      </a:r>
                      <a:endParaRPr lang="es-MX" sz="18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81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Definición del juego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Mundos</a:t>
            </a:r>
          </a:p>
          <a:p>
            <a:r>
              <a:rPr lang="es-MX" dirty="0" smtClean="0"/>
              <a:t>Niveles</a:t>
            </a:r>
          </a:p>
          <a:p>
            <a:r>
              <a:rPr lang="es-MX" dirty="0" smtClean="0"/>
              <a:t>Personajes</a:t>
            </a:r>
          </a:p>
          <a:p>
            <a:r>
              <a:rPr lang="es-MX" dirty="0" smtClean="0"/>
              <a:t>Puntos</a:t>
            </a:r>
          </a:p>
          <a:p>
            <a:r>
              <a:rPr lang="es-MX" dirty="0" smtClean="0"/>
              <a:t>Comportamientos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825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Resultados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De acuerdo a la implementación de este proyecto en ambas plataformas, surgieron diferentes problemáticas.</a:t>
            </a:r>
          </a:p>
          <a:p>
            <a:r>
              <a:rPr lang="es-MX" dirty="0" smtClean="0"/>
              <a:t>En </a:t>
            </a:r>
            <a:r>
              <a:rPr lang="es-MX" dirty="0" err="1" smtClean="0"/>
              <a:t>iOS</a:t>
            </a:r>
            <a:r>
              <a:rPr lang="es-MX" dirty="0" smtClean="0"/>
              <a:t> mas enfocado al cambio entre las pantallas adecuadamente.</a:t>
            </a:r>
          </a:p>
          <a:p>
            <a:r>
              <a:rPr lang="es-MX" dirty="0" smtClean="0"/>
              <a:t>Pero en Android, todo el desarrollo se complicó debido a que es una plataforma poco amigable para los programadores.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060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Trabajo a futuro	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dirty="0"/>
              <a:t>Mejorar el diseño de las pantallas</a:t>
            </a:r>
            <a:endParaRPr lang="es-MX" dirty="0"/>
          </a:p>
          <a:p>
            <a:pPr lvl="0"/>
            <a:r>
              <a:rPr lang="es-ES_tradnl" dirty="0"/>
              <a:t>Mejorar los </a:t>
            </a:r>
            <a:r>
              <a:rPr lang="es-ES_tradnl" dirty="0" err="1"/>
              <a:t>sprites</a:t>
            </a:r>
            <a:r>
              <a:rPr lang="es-ES_tradnl" dirty="0"/>
              <a:t> y su diseño</a:t>
            </a:r>
            <a:endParaRPr lang="es-MX" dirty="0"/>
          </a:p>
          <a:p>
            <a:pPr lvl="0"/>
            <a:r>
              <a:rPr lang="es-ES_tradnl" dirty="0"/>
              <a:t>Mejorar los fondos de pantalla</a:t>
            </a:r>
            <a:endParaRPr lang="es-MX" dirty="0"/>
          </a:p>
          <a:p>
            <a:pPr lvl="0"/>
            <a:r>
              <a:rPr lang="es-ES_tradnl" dirty="0"/>
              <a:t>Aplicar animación a los </a:t>
            </a:r>
            <a:r>
              <a:rPr lang="es-ES_tradnl" dirty="0" err="1"/>
              <a:t>sprites</a:t>
            </a:r>
            <a:endParaRPr lang="es-MX" dirty="0"/>
          </a:p>
          <a:p>
            <a:pPr lvl="0"/>
            <a:r>
              <a:rPr lang="es-ES_tradnl" dirty="0"/>
              <a:t>Aplicar efectos de sonido al juego</a:t>
            </a:r>
            <a:endParaRPr lang="es-MX" dirty="0"/>
          </a:p>
          <a:p>
            <a:pPr lvl="0"/>
            <a:r>
              <a:rPr lang="es-ES_tradnl" dirty="0"/>
              <a:t>Mas adaptación a los sensores del hardware</a:t>
            </a:r>
            <a:endParaRPr lang="es-MX" dirty="0"/>
          </a:p>
          <a:p>
            <a:pPr lvl="0"/>
            <a:r>
              <a:rPr lang="es-ES_tradnl" dirty="0"/>
              <a:t>Añadir los mundos y niveles restantes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538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6274" y="2232453"/>
            <a:ext cx="8549045" cy="2512541"/>
          </a:xfrm>
        </p:spPr>
        <p:txBody>
          <a:bodyPr>
            <a:normAutofit/>
          </a:bodyPr>
          <a:lstStyle/>
          <a:p>
            <a:r>
              <a:rPr lang="es-MX" sz="8800" dirty="0" smtClean="0"/>
              <a:t>Demo</a:t>
            </a:r>
            <a:endParaRPr lang="es-MX" sz="8800" dirty="0"/>
          </a:p>
        </p:txBody>
      </p:sp>
    </p:spTree>
    <p:extLst>
      <p:ext uri="{BB962C8B-B14F-4D97-AF65-F5344CB8AC3E}">
        <p14:creationId xmlns:p14="http://schemas.microsoft.com/office/powerpoint/2010/main" val="43230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Bibliografía</a:t>
            </a:r>
            <a:endParaRPr lang="es-MX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56058" y="2489804"/>
            <a:ext cx="8532569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Android. (</a:t>
            </a:r>
            <a:r>
              <a:rPr kumimoji="0" lang="es-MX" altLang="es-MX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n.d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.). </a:t>
            </a:r>
            <a:r>
              <a:rPr kumimoji="0" lang="es-MX" altLang="es-MX" sz="1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Developer</a:t>
            </a:r>
            <a:r>
              <a:rPr kumimoji="0" lang="es-MX" altLang="es-MX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Android 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</a:t>
            </a:r>
            <a:r>
              <a:rPr kumimoji="0" lang="es-MX" altLang="es-MX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Retrieved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Enero de 2014 </a:t>
            </a:r>
            <a:r>
              <a:rPr kumimoji="0" lang="es-MX" altLang="es-MX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from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s-MX" altLang="es-MX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Developer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Android: https://developer.android.com/design/index.html</a:t>
            </a:r>
            <a:endParaRPr kumimoji="0" lang="es-MX" altLang="es-MX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Apple. (18 de Septiembre de 2013). </a:t>
            </a:r>
            <a:r>
              <a:rPr kumimoji="0" lang="es-MX" altLang="es-MX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Retrieved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Marzo de 2014 </a:t>
            </a:r>
            <a:r>
              <a:rPr kumimoji="0" lang="es-MX" altLang="es-MX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from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s-MX" altLang="es-MX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Developer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Apple: https://developer.apple.com/library/ios/documentation/SpriteKit/Reference/SpriteKitFramework_Ref/_index.html</a:t>
            </a:r>
            <a:endParaRPr kumimoji="0" lang="es-MX" altLang="es-MX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Apple. (10 de Marzo de 2014). </a:t>
            </a:r>
            <a:r>
              <a:rPr kumimoji="0" lang="es-MX" altLang="es-MX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Retrieved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Marzo de 2014 </a:t>
            </a:r>
            <a:r>
              <a:rPr kumimoji="0" lang="es-MX" altLang="es-MX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from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s-MX" altLang="es-MX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Developer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Apple: https://developer.apple.com/library/ios/documentation/userexperience/conceptual/MobileHIG/index.html</a:t>
            </a:r>
            <a:endParaRPr kumimoji="0" lang="es-MX" altLang="es-MX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75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Resumen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Se desarrollaron dos aplicaciones en dos plataformas; Android y </a:t>
            </a:r>
            <a:r>
              <a:rPr lang="es-ES_tradnl" dirty="0" err="1"/>
              <a:t>iOS</a:t>
            </a:r>
            <a:r>
              <a:rPr lang="es-ES_tradnl" dirty="0"/>
              <a:t> con el propósito de cumplir con la funciones de un juego </a:t>
            </a:r>
            <a:r>
              <a:rPr lang="es-ES_tradnl" dirty="0" smtClean="0"/>
              <a:t>móvil</a:t>
            </a:r>
          </a:p>
          <a:p>
            <a:r>
              <a:rPr lang="es-ES_tradnl" dirty="0"/>
              <a:t>El juego consiste en atrapar a ciertas presas simulando que el personaje del usuario es un predador, esto gracias a los sensores táctiles o el acelerómetro; toda la aplicación móvil debe cumplir con las guías de usabilidad de </a:t>
            </a:r>
            <a:r>
              <a:rPr lang="es-ES_tradnl" dirty="0" err="1"/>
              <a:t>iOS</a:t>
            </a:r>
            <a:r>
              <a:rPr lang="es-ES_tradnl" dirty="0"/>
              <a:t> y también la de Android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5217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Casos de uso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107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Justificación del proyecto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Realizamos dos versiones de este proyecto (</a:t>
            </a:r>
            <a:r>
              <a:rPr lang="es-ES_tradnl" dirty="0" err="1"/>
              <a:t>iOS</a:t>
            </a:r>
            <a:r>
              <a:rPr lang="es-ES_tradnl" dirty="0"/>
              <a:t> y Android) por requisito de la materia </a:t>
            </a:r>
            <a:r>
              <a:rPr lang="es-ES_tradnl" b="1" dirty="0"/>
              <a:t>TC2024 Proyectos de desarrollo para dispositivos móviles </a:t>
            </a:r>
            <a:r>
              <a:rPr lang="es-ES_tradnl" dirty="0"/>
              <a:t>como entrega para proyecto final.</a:t>
            </a:r>
            <a:endParaRPr lang="es-MX" dirty="0"/>
          </a:p>
          <a:p>
            <a:r>
              <a:rPr lang="es-MX" dirty="0" smtClean="0"/>
              <a:t>Decidimos un videojuego por gusto personal hacia ésta temática.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52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Requerimentos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Interfaces de usuario</a:t>
            </a:r>
            <a:endParaRPr lang="es-MX" dirty="0"/>
          </a:p>
          <a:p>
            <a:r>
              <a:rPr lang="es-MX" dirty="0" smtClean="0"/>
              <a:t>Datos persistentes</a:t>
            </a:r>
            <a:endParaRPr lang="es-MX" dirty="0"/>
          </a:p>
          <a:p>
            <a:r>
              <a:rPr lang="es-MX" dirty="0" smtClean="0"/>
              <a:t>Datos, servicios por la web</a:t>
            </a:r>
            <a:endParaRPr lang="es-MX" dirty="0"/>
          </a:p>
          <a:p>
            <a:r>
              <a:rPr lang="es-MX" dirty="0" err="1" smtClean="0"/>
              <a:t>iCloud</a:t>
            </a:r>
            <a:r>
              <a:rPr lang="es-MX" dirty="0" smtClean="0"/>
              <a:t>*</a:t>
            </a:r>
            <a:endParaRPr lang="es-MX" dirty="0"/>
          </a:p>
          <a:p>
            <a:r>
              <a:rPr lang="es-MX" dirty="0" smtClean="0"/>
              <a:t>Redes sociales y e-mail</a:t>
            </a:r>
            <a:endParaRPr lang="es-MX" dirty="0"/>
          </a:p>
          <a:p>
            <a:r>
              <a:rPr lang="es-MX" dirty="0" smtClean="0"/>
              <a:t>Compartir scores</a:t>
            </a:r>
            <a:endParaRPr lang="es-MX" dirty="0"/>
          </a:p>
          <a:p>
            <a:r>
              <a:rPr lang="es-MX" dirty="0" smtClean="0"/>
              <a:t>Standard </a:t>
            </a:r>
            <a:r>
              <a:rPr lang="es-MX" dirty="0" err="1" smtClean="0"/>
              <a:t>iOS</a:t>
            </a:r>
            <a:r>
              <a:rPr lang="es-MX" dirty="0" smtClean="0"/>
              <a:t> 7 y Android 4.4</a:t>
            </a:r>
            <a:endParaRPr lang="es-MX" dirty="0"/>
          </a:p>
          <a:p>
            <a:endParaRPr lang="es-MX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44" y="1334040"/>
            <a:ext cx="4393058" cy="282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9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Herramientas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Android Studio</a:t>
            </a:r>
          </a:p>
          <a:p>
            <a:r>
              <a:rPr lang="es-MX" dirty="0" err="1" smtClean="0"/>
              <a:t>Xcode</a:t>
            </a:r>
            <a:endParaRPr lang="es-MX" dirty="0" smtClean="0"/>
          </a:p>
          <a:p>
            <a:r>
              <a:rPr lang="es-MX" dirty="0" smtClean="0"/>
              <a:t>Cuenta Desarrollador Apple</a:t>
            </a:r>
          </a:p>
          <a:p>
            <a:r>
              <a:rPr lang="es-MX" dirty="0" smtClean="0"/>
              <a:t>Conocimientos Java</a:t>
            </a:r>
          </a:p>
          <a:p>
            <a:r>
              <a:rPr lang="es-MX" dirty="0" smtClean="0"/>
              <a:t>Conocimientos </a:t>
            </a:r>
            <a:r>
              <a:rPr lang="es-MX" dirty="0" err="1" smtClean="0"/>
              <a:t>Objective</a:t>
            </a:r>
            <a:r>
              <a:rPr lang="es-MX" dirty="0" smtClean="0"/>
              <a:t>-C</a:t>
            </a:r>
          </a:p>
          <a:p>
            <a:r>
              <a:rPr lang="es-MX" dirty="0" smtClean="0"/>
              <a:t>Dispositivos tanto Apple como Android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051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Metodología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dirty="0"/>
              <a:t>Definición del juego y especificación de requerimientos de software</a:t>
            </a:r>
            <a:endParaRPr lang="es-MX" dirty="0"/>
          </a:p>
          <a:p>
            <a:pPr lvl="0"/>
            <a:r>
              <a:rPr lang="es-ES_tradnl" dirty="0"/>
              <a:t>Identificación de los dos lineamientos de diseño de interfaz de usuario de las dos plataformas</a:t>
            </a:r>
            <a:endParaRPr lang="es-MX" dirty="0"/>
          </a:p>
          <a:p>
            <a:pPr lvl="0"/>
            <a:r>
              <a:rPr lang="es-ES_tradnl" dirty="0"/>
              <a:t>Diseño de la interfaz gráfica del juego</a:t>
            </a:r>
            <a:endParaRPr lang="es-MX" dirty="0"/>
          </a:p>
          <a:p>
            <a:pPr lvl="0"/>
            <a:r>
              <a:rPr lang="es-ES_tradnl" dirty="0"/>
              <a:t>Estructura básica a nivel programación</a:t>
            </a:r>
            <a:endParaRPr lang="es-MX" dirty="0"/>
          </a:p>
          <a:p>
            <a:pPr lvl="0"/>
            <a:r>
              <a:rPr lang="es-ES_tradnl" dirty="0"/>
              <a:t>Desarrollo de aplicaciones básicas con funcionalidades específicas</a:t>
            </a:r>
            <a:endParaRPr lang="es-MX" dirty="0"/>
          </a:p>
          <a:p>
            <a:pPr lvl="0"/>
            <a:r>
              <a:rPr lang="es-ES_tradnl" dirty="0"/>
              <a:t>Investigación de implementación de más funcionabilidades</a:t>
            </a:r>
            <a:endParaRPr lang="es-MX" dirty="0"/>
          </a:p>
          <a:p>
            <a:pPr lvl="0"/>
            <a:r>
              <a:rPr lang="es-ES_tradnl" dirty="0"/>
              <a:t>Implementación de funcionalidades específicas nuevas a la aplicación objetivo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3037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Uso del hardware de los dispositivos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dirty="0"/>
              <a:t>Bocinas</a:t>
            </a:r>
            <a:endParaRPr lang="es-MX" dirty="0"/>
          </a:p>
          <a:p>
            <a:pPr lvl="0"/>
            <a:r>
              <a:rPr lang="es-ES_tradnl" dirty="0"/>
              <a:t>Acelerómetro y giroscopio</a:t>
            </a:r>
            <a:endParaRPr lang="es-MX" dirty="0"/>
          </a:p>
          <a:p>
            <a:pPr lvl="0"/>
            <a:r>
              <a:rPr lang="es-ES_tradnl" dirty="0"/>
              <a:t>Pantalla</a:t>
            </a:r>
            <a:endParaRPr lang="es-MX" dirty="0"/>
          </a:p>
          <a:p>
            <a:r>
              <a:rPr lang="es-MX" dirty="0" err="1" smtClean="0"/>
              <a:t>Wi</a:t>
            </a:r>
            <a:r>
              <a:rPr lang="es-MX" dirty="0" smtClean="0"/>
              <a:t>-Fi</a:t>
            </a:r>
            <a:endParaRPr lang="es-MX" dirty="0"/>
          </a:p>
        </p:txBody>
      </p:sp>
      <p:pic>
        <p:nvPicPr>
          <p:cNvPr id="4" name="Imagen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" t="656" r="883" b="174"/>
          <a:stretch/>
        </p:blipFill>
        <p:spPr bwMode="auto">
          <a:xfrm>
            <a:off x="5054574" y="2242656"/>
            <a:ext cx="4048237" cy="29966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14="http://schemas.microsoft.com/office/drawing/2010/main" xmlns:lc="http://schemas.openxmlformats.org/drawingml/2006/lockedCanvas"/>
            </a:ext>
          </a:extLst>
        </p:spPr>
      </p:pic>
    </p:spTree>
    <p:extLst>
      <p:ext uri="{BB962C8B-B14F-4D97-AF65-F5344CB8AC3E}">
        <p14:creationId xmlns:p14="http://schemas.microsoft.com/office/powerpoint/2010/main" val="9173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Uso de software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dirty="0" smtClean="0"/>
              <a:t>Persistencia </a:t>
            </a:r>
            <a:r>
              <a:rPr lang="es-ES_tradnl" dirty="0"/>
              <a:t>de datos</a:t>
            </a:r>
            <a:endParaRPr lang="es-MX" dirty="0"/>
          </a:p>
          <a:p>
            <a:pPr lvl="0"/>
            <a:r>
              <a:rPr lang="es-ES_tradnl" dirty="0" err="1"/>
              <a:t>Threads</a:t>
            </a:r>
            <a:endParaRPr lang="es-MX" dirty="0"/>
          </a:p>
          <a:p>
            <a:pPr lvl="0"/>
            <a:r>
              <a:rPr lang="es-ES_tradnl" dirty="0" err="1"/>
              <a:t>SpriteKit</a:t>
            </a:r>
            <a:endParaRPr lang="es-MX" dirty="0"/>
          </a:p>
          <a:p>
            <a:pPr lvl="0"/>
            <a:r>
              <a:rPr lang="es-ES_tradnl" dirty="0" err="1"/>
              <a:t>Activities</a:t>
            </a:r>
            <a:r>
              <a:rPr lang="es-ES_tradnl" dirty="0"/>
              <a:t> de Android</a:t>
            </a:r>
            <a:endParaRPr lang="es-MX" dirty="0"/>
          </a:p>
          <a:p>
            <a:pPr lvl="0"/>
            <a:r>
              <a:rPr lang="es-ES_tradnl" dirty="0"/>
              <a:t>Diferentes View </a:t>
            </a:r>
            <a:r>
              <a:rPr lang="es-ES_tradnl" dirty="0" err="1"/>
              <a:t>Controllers</a:t>
            </a:r>
            <a:r>
              <a:rPr lang="es-ES_tradnl" dirty="0"/>
              <a:t> de </a:t>
            </a:r>
            <a:r>
              <a:rPr lang="es-ES_tradnl" dirty="0" err="1"/>
              <a:t>iOS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6943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Naranja amarillo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522</Words>
  <Application>Microsoft Office PowerPoint</Application>
  <PresentationFormat>Panorámica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MS Mincho</vt:lpstr>
      <vt:lpstr>Arial</vt:lpstr>
      <vt:lpstr>Cambria</vt:lpstr>
      <vt:lpstr>Times New Roman</vt:lpstr>
      <vt:lpstr>Trebuchet MS</vt:lpstr>
      <vt:lpstr>Wingdings 3</vt:lpstr>
      <vt:lpstr>Faceta</vt:lpstr>
      <vt:lpstr>Predator</vt:lpstr>
      <vt:lpstr>Resumen</vt:lpstr>
      <vt:lpstr>Casos de uso</vt:lpstr>
      <vt:lpstr>Justificación del proyecto</vt:lpstr>
      <vt:lpstr>Requerimentos</vt:lpstr>
      <vt:lpstr>Herramientas</vt:lpstr>
      <vt:lpstr>Metodología</vt:lpstr>
      <vt:lpstr>Uso del hardware de los dispositivos</vt:lpstr>
      <vt:lpstr>Uso de software </vt:lpstr>
      <vt:lpstr>Tipo de programación</vt:lpstr>
      <vt:lpstr>Funcionabilidades</vt:lpstr>
      <vt:lpstr>Definición del juego</vt:lpstr>
      <vt:lpstr>Resultados</vt:lpstr>
      <vt:lpstr>Trabajo a futuro </vt:lpstr>
      <vt:lpstr>Demo</vt:lpstr>
      <vt:lpstr>Bibliografía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Predator</dc:title>
  <dc:creator>Carlos Ramón Perera Pinette</dc:creator>
  <cp:lastModifiedBy>Carlos Ramón Perera Pinette</cp:lastModifiedBy>
  <cp:revision>3</cp:revision>
  <dcterms:created xsi:type="dcterms:W3CDTF">2014-05-06T04:30:41Z</dcterms:created>
  <dcterms:modified xsi:type="dcterms:W3CDTF">2014-05-06T05:19:28Z</dcterms:modified>
</cp:coreProperties>
</file>