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4C-2A4C-4EFA-8647-7686C3075492}" type="datetimeFigureOut">
              <a:rPr lang="es-MX" smtClean="0"/>
              <a:t>23/01/2022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A986-35B2-4B51-A989-3B2E1B63838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9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4C-2A4C-4EFA-8647-7686C3075492}" type="datetimeFigureOut">
              <a:rPr lang="es-MX" smtClean="0"/>
              <a:t>23/01/2022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A986-35B2-4B51-A989-3B2E1B638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129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4C-2A4C-4EFA-8647-7686C3075492}" type="datetimeFigureOut">
              <a:rPr lang="es-MX" smtClean="0"/>
              <a:t>23/01/2022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A986-35B2-4B51-A989-3B2E1B638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6225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4C-2A4C-4EFA-8647-7686C3075492}" type="datetimeFigureOut">
              <a:rPr lang="es-MX" smtClean="0"/>
              <a:t>23/01/2022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A986-35B2-4B51-A989-3B2E1B638384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1772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4C-2A4C-4EFA-8647-7686C3075492}" type="datetimeFigureOut">
              <a:rPr lang="es-MX" smtClean="0"/>
              <a:t>23/01/2022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A986-35B2-4B51-A989-3B2E1B638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0092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4C-2A4C-4EFA-8647-7686C3075492}" type="datetimeFigureOut">
              <a:rPr lang="es-MX" smtClean="0"/>
              <a:t>23/01/2022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A986-35B2-4B51-A989-3B2E1B638384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7203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4C-2A4C-4EFA-8647-7686C3075492}" type="datetimeFigureOut">
              <a:rPr lang="es-MX" smtClean="0"/>
              <a:t>23/01/2022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A986-35B2-4B51-A989-3B2E1B638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052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4C-2A4C-4EFA-8647-7686C3075492}" type="datetimeFigureOut">
              <a:rPr lang="es-MX" smtClean="0"/>
              <a:t>23/01/2022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A986-35B2-4B51-A989-3B2E1B638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0379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4C-2A4C-4EFA-8647-7686C3075492}" type="datetimeFigureOut">
              <a:rPr lang="es-MX" smtClean="0"/>
              <a:t>23/01/2022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A986-35B2-4B51-A989-3B2E1B638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454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4C-2A4C-4EFA-8647-7686C3075492}" type="datetimeFigureOut">
              <a:rPr lang="es-MX" smtClean="0"/>
              <a:t>23/01/2022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A986-35B2-4B51-A989-3B2E1B638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56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4C-2A4C-4EFA-8647-7686C3075492}" type="datetimeFigureOut">
              <a:rPr lang="es-MX" smtClean="0"/>
              <a:t>23/01/2022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A986-35B2-4B51-A989-3B2E1B638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933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4C-2A4C-4EFA-8647-7686C3075492}" type="datetimeFigureOut">
              <a:rPr lang="es-MX" smtClean="0"/>
              <a:t>23/01/2022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A986-35B2-4B51-A989-3B2E1B638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343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4C-2A4C-4EFA-8647-7686C3075492}" type="datetimeFigureOut">
              <a:rPr lang="es-MX" smtClean="0"/>
              <a:t>23/01/2022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A986-35B2-4B51-A989-3B2E1B638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018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4C-2A4C-4EFA-8647-7686C3075492}" type="datetimeFigureOut">
              <a:rPr lang="es-MX" smtClean="0"/>
              <a:t>23/01/2022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A986-35B2-4B51-A989-3B2E1B638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40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4C-2A4C-4EFA-8647-7686C3075492}" type="datetimeFigureOut">
              <a:rPr lang="es-MX" smtClean="0"/>
              <a:t>23/01/2022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A986-35B2-4B51-A989-3B2E1B638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768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4C-2A4C-4EFA-8647-7686C3075492}" type="datetimeFigureOut">
              <a:rPr lang="es-MX" smtClean="0"/>
              <a:t>23/01/2022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A986-35B2-4B51-A989-3B2E1B638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913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4C-2A4C-4EFA-8647-7686C3075492}" type="datetimeFigureOut">
              <a:rPr lang="es-MX" smtClean="0"/>
              <a:t>23/01/2022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A986-35B2-4B51-A989-3B2E1B638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166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320884C-2A4C-4EFA-8647-7686C3075492}" type="datetimeFigureOut">
              <a:rPr lang="es-MX" smtClean="0"/>
              <a:t>23/01/2022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BADA986-35B2-4B51-A989-3B2E1B638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4618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D1133-8DCD-4E9A-9674-DADF31671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545284"/>
            <a:ext cx="8001000" cy="914400"/>
          </a:xfrm>
        </p:spPr>
        <p:txBody>
          <a:bodyPr/>
          <a:lstStyle/>
          <a:p>
            <a:r>
              <a:rPr lang="es-MX" dirty="0"/>
              <a:t>Práctica </a:t>
            </a:r>
            <a:r>
              <a:rPr lang="es-MX" dirty="0" err="1"/>
              <a:t>git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B72E6F-071A-4A92-8F9F-F1EB671AE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459684"/>
            <a:ext cx="6400800" cy="4655889"/>
          </a:xfrm>
        </p:spPr>
        <p:txBody>
          <a:bodyPr>
            <a:normAutofit lnSpcReduction="10000"/>
          </a:bodyPr>
          <a:lstStyle/>
          <a:p>
            <a:pPr algn="l"/>
            <a:endParaRPr lang="es-MX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s-MX" sz="1800" b="1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Equipo 4:</a:t>
            </a:r>
            <a:endParaRPr lang="es-MX" sz="1800" b="0" i="0" u="none" strike="noStrike" baseline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pt-BR" sz="1800" b="0" i="0" u="none" strike="noStrike" baseline="0" dirty="0" err="1">
                <a:solidFill>
                  <a:schemeClr val="tx1"/>
                </a:solidFill>
                <a:latin typeface="Arial" panose="020B0604020202020204" pitchFamily="34" charset="0"/>
              </a:rPr>
              <a:t>Casillas</a:t>
            </a:r>
            <a:r>
              <a:rPr lang="pt-BR" sz="18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 Sánchez Fernanda </a:t>
            </a:r>
            <a:r>
              <a:rPr lang="pt-BR" sz="1800" b="0" i="0" u="none" strike="noStrike" baseline="0" dirty="0" err="1">
                <a:solidFill>
                  <a:schemeClr val="tx1"/>
                </a:solidFill>
                <a:latin typeface="Arial" panose="020B0604020202020204" pitchFamily="34" charset="0"/>
              </a:rPr>
              <a:t>Lizeth</a:t>
            </a:r>
            <a:r>
              <a:rPr lang="pt-BR" sz="18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 -17400962  </a:t>
            </a:r>
          </a:p>
          <a:p>
            <a:r>
              <a:rPr lang="es-MX" sz="18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González Valenzuela Edgar-16400922</a:t>
            </a:r>
          </a:p>
          <a:p>
            <a:r>
              <a:rPr lang="es-MX" sz="18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Robles López Carlos Eduardo-17401063  </a:t>
            </a:r>
          </a:p>
          <a:p>
            <a:r>
              <a:rPr lang="es-MX" sz="18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Zavalza Arroyo Jorge-17401333  </a:t>
            </a:r>
          </a:p>
          <a:p>
            <a:r>
              <a:rPr lang="es-MX" sz="1800" b="1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	Materia:</a:t>
            </a:r>
          </a:p>
          <a:p>
            <a:r>
              <a:rPr lang="es-MX" sz="18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Infraestructura de desarrollo web </a:t>
            </a:r>
          </a:p>
          <a:p>
            <a:r>
              <a:rPr lang="es-MX" sz="1800" b="1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	Tema 1:</a:t>
            </a:r>
          </a:p>
          <a:p>
            <a:r>
              <a:rPr lang="es-MX" sz="18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Administración de versiones</a:t>
            </a:r>
          </a:p>
          <a:p>
            <a:r>
              <a:rPr lang="es-MX" sz="1800" b="1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	Docente:</a:t>
            </a:r>
          </a:p>
          <a:p>
            <a:r>
              <a:rPr lang="es-MX" sz="18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María Elena Parra Urías 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070184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</TotalTime>
  <Words>43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Sector</vt:lpstr>
      <vt:lpstr>Práctica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git</dc:title>
  <dc:creator>Jorge Zavalza Arroyo</dc:creator>
  <cp:lastModifiedBy>Jorge Zavalza Arroyo</cp:lastModifiedBy>
  <cp:revision>1</cp:revision>
  <dcterms:created xsi:type="dcterms:W3CDTF">2022-01-24T04:24:52Z</dcterms:created>
  <dcterms:modified xsi:type="dcterms:W3CDTF">2022-01-24T04:28:11Z</dcterms:modified>
</cp:coreProperties>
</file>