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YQwIDJw8r/T4ta6C50wMHwnB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bold.fntdata"/><Relationship Id="rId13" Type="http://schemas.openxmlformats.org/officeDocument/2006/relationships/font" Target="fonts/MontserratSemiBold-bold.fntdata"/><Relationship Id="rId24" Type="http://customschemas.google.com/relationships/presentationmetadata" Target="metadata"/><Relationship Id="rId12" Type="http://schemas.openxmlformats.org/officeDocument/2006/relationships/font" Target="fonts/MontserratSemiBold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9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0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31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5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5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5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5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5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6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Codo a Codo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Python: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Instalación / Hola Mundo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ctrTitle"/>
          </p:nvPr>
        </p:nvSpPr>
        <p:spPr>
          <a:xfrm>
            <a:off x="550350" y="937126"/>
            <a:ext cx="804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Instalación del entorno de desarrollo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Visual Studio Code</a:t>
            </a:r>
            <a:endParaRPr sz="3200"/>
          </a:p>
        </p:txBody>
      </p:sp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462825" y="2572015"/>
            <a:ext cx="8043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En este documento veremos como instalar el Visual Studio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para luego poder realizar nuestro primer HOLA MUNDO.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50" y="573025"/>
            <a:ext cx="7260275" cy="39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0" y="240025"/>
            <a:ext cx="7697050" cy="3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75" y="731699"/>
            <a:ext cx="7776851" cy="38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1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1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