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139700" marR="0" indent="-139700" algn="l" defTabSz="9144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73763"/>
        </a:solidFill>
        <a:effectLst/>
        <a:uFillTx/>
        <a:latin typeface="+mj-lt"/>
        <a:ea typeface="+mj-ea"/>
        <a:cs typeface="+mj-cs"/>
        <a:sym typeface="Arial"/>
      </a:defRPr>
    </a:lvl1pPr>
    <a:lvl2pPr marL="139700" marR="0" indent="-139700" algn="l" defTabSz="9144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73763"/>
        </a:solidFill>
        <a:effectLst/>
        <a:uFillTx/>
        <a:latin typeface="+mj-lt"/>
        <a:ea typeface="+mj-ea"/>
        <a:cs typeface="+mj-cs"/>
        <a:sym typeface="Arial"/>
      </a:defRPr>
    </a:lvl2pPr>
    <a:lvl3pPr marL="139700" marR="0" indent="-139700" algn="l" defTabSz="9144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73763"/>
        </a:solidFill>
        <a:effectLst/>
        <a:uFillTx/>
        <a:latin typeface="+mj-lt"/>
        <a:ea typeface="+mj-ea"/>
        <a:cs typeface="+mj-cs"/>
        <a:sym typeface="Arial"/>
      </a:defRPr>
    </a:lvl3pPr>
    <a:lvl4pPr marL="139700" marR="0" indent="-139700" algn="l" defTabSz="9144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73763"/>
        </a:solidFill>
        <a:effectLst/>
        <a:uFillTx/>
        <a:latin typeface="+mj-lt"/>
        <a:ea typeface="+mj-ea"/>
        <a:cs typeface="+mj-cs"/>
        <a:sym typeface="Arial"/>
      </a:defRPr>
    </a:lvl4pPr>
    <a:lvl5pPr marL="139700" marR="0" indent="-139700" algn="l" defTabSz="9144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73763"/>
        </a:solidFill>
        <a:effectLst/>
        <a:uFillTx/>
        <a:latin typeface="+mj-lt"/>
        <a:ea typeface="+mj-ea"/>
        <a:cs typeface="+mj-cs"/>
        <a:sym typeface="Arial"/>
      </a:defRPr>
    </a:lvl5pPr>
    <a:lvl6pPr marL="139700" marR="0" indent="-139700" algn="l" defTabSz="9144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73763"/>
        </a:solidFill>
        <a:effectLst/>
        <a:uFillTx/>
        <a:latin typeface="+mj-lt"/>
        <a:ea typeface="+mj-ea"/>
        <a:cs typeface="+mj-cs"/>
        <a:sym typeface="Arial"/>
      </a:defRPr>
    </a:lvl6pPr>
    <a:lvl7pPr marL="139700" marR="0" indent="-139700" algn="l" defTabSz="9144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73763"/>
        </a:solidFill>
        <a:effectLst/>
        <a:uFillTx/>
        <a:latin typeface="+mj-lt"/>
        <a:ea typeface="+mj-ea"/>
        <a:cs typeface="+mj-cs"/>
        <a:sym typeface="Arial"/>
      </a:defRPr>
    </a:lvl7pPr>
    <a:lvl8pPr marL="139700" marR="0" indent="-139700" algn="l" defTabSz="9144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73763"/>
        </a:solidFill>
        <a:effectLst/>
        <a:uFillTx/>
        <a:latin typeface="+mj-lt"/>
        <a:ea typeface="+mj-ea"/>
        <a:cs typeface="+mj-cs"/>
        <a:sym typeface="Arial"/>
      </a:defRPr>
    </a:lvl8pPr>
    <a:lvl9pPr marL="139700" marR="0" indent="-139700" algn="l" defTabSz="9144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73763"/>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2" name="Shape 262"/>
          <p:cNvSpPr>
            <a:spLocks noGrp="1" noRot="1" noChangeAspect="1"/>
          </p:cNvSpPr>
          <p:nvPr>
            <p:ph type="sldImg"/>
          </p:nvPr>
        </p:nvSpPr>
        <p:spPr>
          <a:xfrm>
            <a:off x="1143000" y="685800"/>
            <a:ext cx="4572000" cy="3429000"/>
          </a:xfrm>
          <a:prstGeom prst="rect">
            <a:avLst/>
          </a:prstGeom>
        </p:spPr>
        <p:txBody>
          <a:bodyPr/>
          <a:lstStyle/>
          <a:p>
            <a:endParaRPr/>
          </a:p>
        </p:txBody>
      </p:sp>
      <p:sp>
        <p:nvSpPr>
          <p:cNvPr id="263" name="Shape 26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
        <p:cNvGrpSpPr/>
        <p:nvPr/>
      </p:nvGrpSpPr>
      <p:grpSpPr>
        <a:xfrm>
          <a:off x="0" y="0"/>
          <a:ext cx="0" cy="0"/>
          <a:chOff x="0" y="0"/>
          <a:chExt cx="0" cy="0"/>
        </a:xfrm>
      </p:grpSpPr>
      <p:pic>
        <p:nvPicPr>
          <p:cNvPr id="16" name="Google Shape;99;gbe67f65067_0_0" descr="Google Shape;99;gbe67f65067_0_0"/>
          <p:cNvPicPr>
            <a:picLocks noChangeAspect="1"/>
          </p:cNvPicPr>
          <p:nvPr/>
        </p:nvPicPr>
        <p:blipFill>
          <a:blip r:embed="rId2">
            <a:extLst/>
          </a:blip>
          <a:stretch>
            <a:fillRect/>
          </a:stretch>
        </p:blipFill>
        <p:spPr>
          <a:xfrm>
            <a:off x="0" y="0"/>
            <a:ext cx="12191996" cy="6858000"/>
          </a:xfrm>
          <a:prstGeom prst="rect">
            <a:avLst/>
          </a:prstGeom>
          <a:ln w="12700">
            <a:miter lim="400000"/>
          </a:ln>
        </p:spPr>
      </p:pic>
      <p:sp>
        <p:nvSpPr>
          <p:cNvPr id="17" name="Google Shape;100;gbe67f65067_0_0"/>
          <p:cNvSpPr txBox="1">
            <a:spLocks noGrp="1"/>
          </p:cNvSpPr>
          <p:nvPr>
            <p:ph type="body" sz="quarter" idx="21"/>
          </p:nvPr>
        </p:nvSpPr>
        <p:spPr>
          <a:xfrm>
            <a:off x="667400" y="2691032"/>
            <a:ext cx="8096099" cy="1475936"/>
          </a:xfrm>
          <a:prstGeom prst="rect">
            <a:avLst/>
          </a:prstGeom>
        </p:spPr>
        <p:txBody>
          <a:bodyPr lIns="121899" tIns="121899" rIns="121899" bIns="121899" anchor="ctr">
            <a:spAutoFit/>
          </a:bodyPr>
          <a:lstStyle/>
          <a:p>
            <a:pPr marL="139700" indent="-139700">
              <a:lnSpc>
                <a:spcPct val="100000"/>
              </a:lnSpc>
              <a:spcBef>
                <a:spcPts val="0"/>
              </a:spcBef>
              <a:buClrTx/>
              <a:buSzTx/>
              <a:buFontTx/>
              <a:buNone/>
              <a:defRPr sz="5500" b="1">
                <a:solidFill>
                  <a:srgbClr val="FFFFFF"/>
                </a:solidFill>
                <a:latin typeface="+mj-lt"/>
                <a:ea typeface="+mj-ea"/>
                <a:cs typeface="+mj-cs"/>
                <a:sym typeface="Arial"/>
              </a:defRPr>
            </a:pPr>
            <a:r>
              <a:t>Titular</a:t>
            </a:r>
          </a:p>
          <a:p>
            <a:pPr marL="139700" indent="-139700">
              <a:lnSpc>
                <a:spcPct val="100000"/>
              </a:lnSpc>
              <a:spcBef>
                <a:spcPts val="0"/>
              </a:spcBef>
              <a:buClrTx/>
              <a:buSzTx/>
              <a:buFontTx/>
              <a:buNone/>
              <a:defRPr sz="3000" b="1">
                <a:solidFill>
                  <a:srgbClr val="FFFFFF"/>
                </a:solidFill>
                <a:latin typeface="+mj-lt"/>
                <a:ea typeface="+mj-ea"/>
                <a:cs typeface="+mj-cs"/>
                <a:sym typeface="Arial"/>
              </a:defRPr>
            </a:pPr>
            <a:r>
              <a:t>Subtítulo</a:t>
            </a:r>
          </a:p>
        </p:txBody>
      </p:sp>
      <p:sp>
        <p:nvSpPr>
          <p:cNvPr id="18" name="Google Shape;101;gbe67f65067_0_0"/>
          <p:cNvSpPr txBox="1"/>
          <p:nvPr/>
        </p:nvSpPr>
        <p:spPr>
          <a:xfrm>
            <a:off x="9331400" y="373491"/>
            <a:ext cx="2312401" cy="6443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nchor="ctr">
            <a:spAutoFit/>
          </a:bodyPr>
          <a:lstStyle>
            <a:lvl1pPr marL="0" indent="0" algn="ctr" defTabSz="457200">
              <a:defRPr sz="1400">
                <a:solidFill>
                  <a:srgbClr val="FFFFFF"/>
                </a:solidFill>
              </a:defRPr>
            </a:lvl1pPr>
          </a:lstStyle>
          <a:p>
            <a:r>
              <a:t>Programa de Investigación Formativa</a:t>
            </a:r>
          </a:p>
        </p:txBody>
      </p:sp>
      <p:sp>
        <p:nvSpPr>
          <p:cNvPr id="19" name="Número de diapositiva"/>
          <p:cNvSpPr txBox="1">
            <a:spLocks noGrp="1"/>
          </p:cNvSpPr>
          <p:nvPr>
            <p:ph type="sldNum" sz="quarter" idx="2"/>
          </p:nvPr>
        </p:nvSpPr>
        <p:spPr>
          <a:xfrm>
            <a:off x="11353800" y="6363601"/>
            <a:ext cx="358373" cy="350623"/>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_ONLY">
    <p:spTree>
      <p:nvGrpSpPr>
        <p:cNvPr id="1" name=""/>
        <p:cNvGrpSpPr/>
        <p:nvPr/>
      </p:nvGrpSpPr>
      <p:grpSpPr>
        <a:xfrm>
          <a:off x="0" y="0"/>
          <a:ext cx="0" cy="0"/>
          <a:chOff x="0" y="0"/>
          <a:chExt cx="0" cy="0"/>
        </a:xfrm>
      </p:grpSpPr>
      <p:sp>
        <p:nvSpPr>
          <p:cNvPr id="99" name="Texto del título"/>
          <p:cNvSpPr txBox="1">
            <a:spLocks noGrp="1"/>
          </p:cNvSpPr>
          <p:nvPr>
            <p:ph type="title"/>
          </p:nvPr>
        </p:nvSpPr>
        <p:spPr>
          <a:xfrm>
            <a:off x="838200" y="365125"/>
            <a:ext cx="10515600" cy="1325563"/>
          </a:xfrm>
          <a:prstGeom prst="rect">
            <a:avLst/>
          </a:prstGeom>
        </p:spPr>
        <p:txBody>
          <a:bodyPr>
            <a:normAutofit/>
          </a:bodyPr>
          <a:lstStyle/>
          <a:p>
            <a:r>
              <a:t>Texto del título</a:t>
            </a:r>
          </a:p>
        </p:txBody>
      </p:sp>
      <p:sp>
        <p:nvSpPr>
          <p:cNvPr id="100" name="Número de diapositiva"/>
          <p:cNvSpPr txBox="1">
            <a:spLocks noGrp="1"/>
          </p:cNvSpPr>
          <p:nvPr>
            <p:ph type="sldNum" sz="quarter" idx="2"/>
          </p:nvPr>
        </p:nvSpPr>
        <p:spPr>
          <a:xfrm>
            <a:off x="11353800" y="6363601"/>
            <a:ext cx="358373" cy="350623"/>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07" name="Número de diapositiva"/>
          <p:cNvSpPr txBox="1">
            <a:spLocks noGrp="1"/>
          </p:cNvSpPr>
          <p:nvPr>
            <p:ph type="sldNum" sz="quarter" idx="2"/>
          </p:nvPr>
        </p:nvSpPr>
        <p:spPr>
          <a:xfrm>
            <a:off x="11353800" y="6363601"/>
            <a:ext cx="358373" cy="350623"/>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OBJECT_WITH_CAPTION_TEXT">
    <p:spTree>
      <p:nvGrpSpPr>
        <p:cNvPr id="1" name=""/>
        <p:cNvGrpSpPr/>
        <p:nvPr/>
      </p:nvGrpSpPr>
      <p:grpSpPr>
        <a:xfrm>
          <a:off x="0" y="0"/>
          <a:ext cx="0" cy="0"/>
          <a:chOff x="0" y="0"/>
          <a:chExt cx="0" cy="0"/>
        </a:xfrm>
      </p:grpSpPr>
      <p:sp>
        <p:nvSpPr>
          <p:cNvPr id="114" name="Texto del título"/>
          <p:cNvSpPr txBox="1">
            <a:spLocks noGrp="1"/>
          </p:cNvSpPr>
          <p:nvPr>
            <p:ph type="title"/>
          </p:nvPr>
        </p:nvSpPr>
        <p:spPr>
          <a:xfrm>
            <a:off x="839787" y="457200"/>
            <a:ext cx="3932239" cy="1600200"/>
          </a:xfrm>
          <a:prstGeom prst="rect">
            <a:avLst/>
          </a:prstGeom>
        </p:spPr>
        <p:txBody>
          <a:bodyPr anchor="b">
            <a:normAutofit/>
          </a:bodyPr>
          <a:lstStyle>
            <a:lvl1pPr>
              <a:defRPr sz="3200"/>
            </a:lvl1pPr>
          </a:lstStyle>
          <a:p>
            <a:r>
              <a:t>Texto del título</a:t>
            </a:r>
          </a:p>
        </p:txBody>
      </p:sp>
      <p:sp>
        <p:nvSpPr>
          <p:cNvPr id="115" name="Nivel de texto 1…"/>
          <p:cNvSpPr txBox="1">
            <a:spLocks noGrp="1"/>
          </p:cNvSpPr>
          <p:nvPr>
            <p:ph type="body" sz="half" idx="1"/>
          </p:nvPr>
        </p:nvSpPr>
        <p:spPr>
          <a:xfrm>
            <a:off x="5183187" y="987425"/>
            <a:ext cx="6172201" cy="4873625"/>
          </a:xfrm>
          <a:prstGeom prst="rect">
            <a:avLst/>
          </a:prstGeom>
        </p:spPr>
        <p:txBody>
          <a:bodyPr>
            <a:normAutofit/>
          </a:bodyPr>
          <a:lstStyle>
            <a:lvl1pPr indent="-431800">
              <a:buSzPts val="3200"/>
              <a:defRPr sz="3200"/>
            </a:lvl1pPr>
            <a:lvl2pPr marL="972457" indent="-464457">
              <a:buSzPts val="3200"/>
              <a:defRPr sz="3200"/>
            </a:lvl2pPr>
            <a:lvl3pPr marL="1498600" indent="-508000">
              <a:buSzPts val="3200"/>
              <a:defRPr sz="3200"/>
            </a:lvl3pPr>
            <a:lvl4pPr marL="2042160" indent="-568960">
              <a:buSzPts val="3200"/>
              <a:defRPr sz="3200"/>
            </a:lvl4pPr>
            <a:lvl5pPr marL="2499360" indent="-568960">
              <a:buSzPts val="3200"/>
              <a:defRPr sz="3200"/>
            </a:lvl5pPr>
          </a:lstStyle>
          <a:p>
            <a:r>
              <a:t>Nivel de texto 1</a:t>
            </a:r>
          </a:p>
          <a:p>
            <a:pPr lvl="1"/>
            <a:r>
              <a:t>Nivel de texto 2</a:t>
            </a:r>
          </a:p>
          <a:p>
            <a:pPr lvl="2"/>
            <a:r>
              <a:t>Nivel de texto 3</a:t>
            </a:r>
          </a:p>
          <a:p>
            <a:pPr lvl="3"/>
            <a:r>
              <a:t>Nivel de texto 4</a:t>
            </a:r>
          </a:p>
          <a:p>
            <a:pPr lvl="4"/>
            <a:r>
              <a:t>Nivel de texto 5</a:t>
            </a:r>
          </a:p>
        </p:txBody>
      </p:sp>
      <p:sp>
        <p:nvSpPr>
          <p:cNvPr id="116" name="Google Shape;72;p30"/>
          <p:cNvSpPr txBox="1">
            <a:spLocks noGrp="1"/>
          </p:cNvSpPr>
          <p:nvPr>
            <p:ph type="body" sz="quarter" idx="21"/>
          </p:nvPr>
        </p:nvSpPr>
        <p:spPr>
          <a:xfrm>
            <a:off x="839787" y="2057400"/>
            <a:ext cx="3932238" cy="3811588"/>
          </a:xfrm>
          <a:prstGeom prst="rect">
            <a:avLst/>
          </a:prstGeom>
        </p:spPr>
        <p:txBody>
          <a:bodyPr>
            <a:normAutofit/>
          </a:bodyPr>
          <a:lstStyle/>
          <a:p>
            <a:pPr marL="228600" indent="0">
              <a:buClrTx/>
              <a:buSzTx/>
              <a:buFontTx/>
              <a:buNone/>
              <a:defRPr sz="1600" b="1">
                <a:solidFill>
                  <a:srgbClr val="073763"/>
                </a:solidFill>
              </a:defRPr>
            </a:pPr>
            <a:endParaRPr/>
          </a:p>
        </p:txBody>
      </p:sp>
      <p:sp>
        <p:nvSpPr>
          <p:cNvPr id="117" name="Número de diapositiva"/>
          <p:cNvSpPr txBox="1">
            <a:spLocks noGrp="1"/>
          </p:cNvSpPr>
          <p:nvPr>
            <p:ph type="sldNum" sz="quarter" idx="2"/>
          </p:nvPr>
        </p:nvSpPr>
        <p:spPr>
          <a:xfrm>
            <a:off x="11353800" y="6363601"/>
            <a:ext cx="358373" cy="350623"/>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PICTURE_WITH_CAPTION_TEXT">
    <p:spTree>
      <p:nvGrpSpPr>
        <p:cNvPr id="1" name=""/>
        <p:cNvGrpSpPr/>
        <p:nvPr/>
      </p:nvGrpSpPr>
      <p:grpSpPr>
        <a:xfrm>
          <a:off x="0" y="0"/>
          <a:ext cx="0" cy="0"/>
          <a:chOff x="0" y="0"/>
          <a:chExt cx="0" cy="0"/>
        </a:xfrm>
      </p:grpSpPr>
      <p:sp>
        <p:nvSpPr>
          <p:cNvPr id="124" name="Texto del título"/>
          <p:cNvSpPr txBox="1">
            <a:spLocks noGrp="1"/>
          </p:cNvSpPr>
          <p:nvPr>
            <p:ph type="title"/>
          </p:nvPr>
        </p:nvSpPr>
        <p:spPr>
          <a:xfrm>
            <a:off x="839787" y="457200"/>
            <a:ext cx="3932239" cy="1600200"/>
          </a:xfrm>
          <a:prstGeom prst="rect">
            <a:avLst/>
          </a:prstGeom>
        </p:spPr>
        <p:txBody>
          <a:bodyPr anchor="b">
            <a:normAutofit/>
          </a:bodyPr>
          <a:lstStyle>
            <a:lvl1pPr>
              <a:defRPr sz="3200"/>
            </a:lvl1pPr>
          </a:lstStyle>
          <a:p>
            <a:r>
              <a:t>Texto del título</a:t>
            </a:r>
          </a:p>
        </p:txBody>
      </p:sp>
      <p:sp>
        <p:nvSpPr>
          <p:cNvPr id="125" name="Google Shape;78;p31"/>
          <p:cNvSpPr>
            <a:spLocks noGrp="1"/>
          </p:cNvSpPr>
          <p:nvPr>
            <p:ph type="pic" sz="half" idx="21"/>
          </p:nvPr>
        </p:nvSpPr>
        <p:spPr>
          <a:xfrm>
            <a:off x="5183187" y="987425"/>
            <a:ext cx="6172201" cy="4873625"/>
          </a:xfrm>
          <a:prstGeom prst="rect">
            <a:avLst/>
          </a:prstGeom>
        </p:spPr>
        <p:txBody>
          <a:bodyPr lIns="91439" tIns="45719" rIns="91439" bIns="45719"/>
          <a:lstStyle/>
          <a:p>
            <a:endParaRPr/>
          </a:p>
        </p:txBody>
      </p:sp>
      <p:sp>
        <p:nvSpPr>
          <p:cNvPr id="126" name="Nivel de texto 1…"/>
          <p:cNvSpPr txBox="1">
            <a:spLocks noGrp="1"/>
          </p:cNvSpPr>
          <p:nvPr>
            <p:ph type="body" sz="quarter" idx="1"/>
          </p:nvPr>
        </p:nvSpPr>
        <p:spPr>
          <a:xfrm>
            <a:off x="839787" y="2057400"/>
            <a:ext cx="3932239" cy="3811588"/>
          </a:xfrm>
          <a:prstGeom prst="rect">
            <a:avLst/>
          </a:prstGeom>
        </p:spPr>
        <p:txBody>
          <a:bodyPr>
            <a:normAutofit/>
          </a:bodyPr>
          <a:lstStyle>
            <a:lvl1pPr marL="228600" indent="0">
              <a:buClrTx/>
              <a:buSzTx/>
              <a:buFontTx/>
              <a:buNone/>
              <a:defRPr sz="1600"/>
            </a:lvl1pPr>
            <a:lvl2pPr marL="228600" indent="457200">
              <a:buClrTx/>
              <a:buSzTx/>
              <a:buFontTx/>
              <a:buNone/>
              <a:defRPr sz="1600"/>
            </a:lvl2pPr>
            <a:lvl3pPr marL="228600" indent="914400">
              <a:buClrTx/>
              <a:buSzTx/>
              <a:buFontTx/>
              <a:buNone/>
              <a:defRPr sz="1600"/>
            </a:lvl3pPr>
            <a:lvl4pPr marL="228600" indent="1371600">
              <a:buClrTx/>
              <a:buSzTx/>
              <a:buFontTx/>
              <a:buNone/>
              <a:defRPr sz="1600"/>
            </a:lvl4pPr>
            <a:lvl5pPr marL="228600" indent="1828800">
              <a:buClrTx/>
              <a:buSzTx/>
              <a:buFontTx/>
              <a:buNone/>
              <a:defRPr sz="1600"/>
            </a:lvl5pPr>
          </a:lstStyle>
          <a:p>
            <a:r>
              <a:t>Nivel de texto 1</a:t>
            </a:r>
          </a:p>
          <a:p>
            <a:pPr lvl="1"/>
            <a:r>
              <a:t>Nivel de texto 2</a:t>
            </a:r>
          </a:p>
          <a:p>
            <a:pPr lvl="2"/>
            <a:r>
              <a:t>Nivel de texto 3</a:t>
            </a:r>
          </a:p>
          <a:p>
            <a:pPr lvl="3"/>
            <a:r>
              <a:t>Nivel de texto 4</a:t>
            </a:r>
          </a:p>
          <a:p>
            <a:pPr lvl="4"/>
            <a:r>
              <a:t>Nivel de texto 5</a:t>
            </a:r>
          </a:p>
        </p:txBody>
      </p:sp>
      <p:sp>
        <p:nvSpPr>
          <p:cNvPr id="127" name="Número de diapositiva"/>
          <p:cNvSpPr txBox="1">
            <a:spLocks noGrp="1"/>
          </p:cNvSpPr>
          <p:nvPr>
            <p:ph type="sldNum" sz="quarter" idx="2"/>
          </p:nvPr>
        </p:nvSpPr>
        <p:spPr>
          <a:xfrm>
            <a:off x="11353800" y="6363601"/>
            <a:ext cx="358373" cy="350623"/>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VERTICAL_TEXT">
    <p:spTree>
      <p:nvGrpSpPr>
        <p:cNvPr id="1" name=""/>
        <p:cNvGrpSpPr/>
        <p:nvPr/>
      </p:nvGrpSpPr>
      <p:grpSpPr>
        <a:xfrm>
          <a:off x="0" y="0"/>
          <a:ext cx="0" cy="0"/>
          <a:chOff x="0" y="0"/>
          <a:chExt cx="0" cy="0"/>
        </a:xfrm>
      </p:grpSpPr>
      <p:sp>
        <p:nvSpPr>
          <p:cNvPr id="134" name="Texto del título"/>
          <p:cNvSpPr txBox="1">
            <a:spLocks noGrp="1"/>
          </p:cNvSpPr>
          <p:nvPr>
            <p:ph type="title"/>
          </p:nvPr>
        </p:nvSpPr>
        <p:spPr>
          <a:xfrm>
            <a:off x="838200" y="365125"/>
            <a:ext cx="10515600" cy="1325563"/>
          </a:xfrm>
          <a:prstGeom prst="rect">
            <a:avLst/>
          </a:prstGeom>
        </p:spPr>
        <p:txBody>
          <a:bodyPr>
            <a:normAutofit/>
          </a:bodyPr>
          <a:lstStyle/>
          <a:p>
            <a:r>
              <a:t>Texto del título</a:t>
            </a:r>
          </a:p>
        </p:txBody>
      </p:sp>
      <p:sp>
        <p:nvSpPr>
          <p:cNvPr id="135" name="Nivel de texto 1…"/>
          <p:cNvSpPr txBox="1">
            <a:spLocks noGrp="1"/>
          </p:cNvSpPr>
          <p:nvPr>
            <p:ph type="body" idx="1"/>
          </p:nvPr>
        </p:nvSpPr>
        <p:spPr>
          <a:xfrm rot="5400000">
            <a:off x="3920330" y="-1256506"/>
            <a:ext cx="4351339" cy="10515601"/>
          </a:xfrm>
          <a:prstGeom prst="rect">
            <a:avLst/>
          </a:prstGeom>
        </p:spPr>
        <p:txBody>
          <a:bodyPr>
            <a:normAutofit/>
          </a:bodyPr>
          <a:lstStyle>
            <a:lvl1pPr indent="-342900"/>
            <a:lvl2pPr marL="971550" indent="-400050"/>
            <a:lvl3pPr marL="1508760" indent="-480060"/>
          </a:lstStyle>
          <a:p>
            <a:r>
              <a:t>Nivel de texto 1</a:t>
            </a:r>
          </a:p>
          <a:p>
            <a:pPr lvl="1"/>
            <a:r>
              <a:t>Nivel de texto 2</a:t>
            </a:r>
          </a:p>
          <a:p>
            <a:pPr lvl="2"/>
            <a:r>
              <a:t>Nivel de texto 3</a:t>
            </a:r>
          </a:p>
          <a:p>
            <a:pPr lvl="3"/>
            <a:r>
              <a:t>Nivel de texto 4</a:t>
            </a:r>
          </a:p>
          <a:p>
            <a:pPr lvl="4"/>
            <a:r>
              <a:t>Nivel de texto 5</a:t>
            </a:r>
          </a:p>
        </p:txBody>
      </p:sp>
      <p:sp>
        <p:nvSpPr>
          <p:cNvPr id="136" name="Número de diapositiva"/>
          <p:cNvSpPr txBox="1">
            <a:spLocks noGrp="1"/>
          </p:cNvSpPr>
          <p:nvPr>
            <p:ph type="sldNum" sz="quarter" idx="2"/>
          </p:nvPr>
        </p:nvSpPr>
        <p:spPr>
          <a:xfrm>
            <a:off x="11353800" y="6363601"/>
            <a:ext cx="358373" cy="350623"/>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VERTICAL_TITLE_AND_VERTICAL_TEXT">
    <p:spTree>
      <p:nvGrpSpPr>
        <p:cNvPr id="1" name=""/>
        <p:cNvGrpSpPr/>
        <p:nvPr/>
      </p:nvGrpSpPr>
      <p:grpSpPr>
        <a:xfrm>
          <a:off x="0" y="0"/>
          <a:ext cx="0" cy="0"/>
          <a:chOff x="0" y="0"/>
          <a:chExt cx="0" cy="0"/>
        </a:xfrm>
      </p:grpSpPr>
      <p:sp>
        <p:nvSpPr>
          <p:cNvPr id="143" name="Texto del título"/>
          <p:cNvSpPr txBox="1">
            <a:spLocks noGrp="1"/>
          </p:cNvSpPr>
          <p:nvPr>
            <p:ph type="title"/>
          </p:nvPr>
        </p:nvSpPr>
        <p:spPr>
          <a:xfrm rot="5400000">
            <a:off x="7133431" y="1956593"/>
            <a:ext cx="5811839" cy="2628901"/>
          </a:xfrm>
          <a:prstGeom prst="rect">
            <a:avLst/>
          </a:prstGeom>
        </p:spPr>
        <p:txBody>
          <a:bodyPr>
            <a:normAutofit/>
          </a:bodyPr>
          <a:lstStyle/>
          <a:p>
            <a:r>
              <a:t>Texto del título</a:t>
            </a:r>
          </a:p>
        </p:txBody>
      </p:sp>
      <p:sp>
        <p:nvSpPr>
          <p:cNvPr id="144" name="Nivel de texto 1…"/>
          <p:cNvSpPr txBox="1">
            <a:spLocks noGrp="1"/>
          </p:cNvSpPr>
          <p:nvPr>
            <p:ph type="body" idx="1"/>
          </p:nvPr>
        </p:nvSpPr>
        <p:spPr>
          <a:xfrm rot="5400000">
            <a:off x="1799431" y="-596107"/>
            <a:ext cx="5811838" cy="7734301"/>
          </a:xfrm>
          <a:prstGeom prst="rect">
            <a:avLst/>
          </a:prstGeom>
        </p:spPr>
        <p:txBody>
          <a:bodyPr>
            <a:normAutofit/>
          </a:bodyPr>
          <a:lstStyle>
            <a:lvl1pPr indent="-342900"/>
            <a:lvl2pPr marL="971550" indent="-400050"/>
            <a:lvl3pPr marL="1508760" indent="-480060"/>
          </a:lstStyle>
          <a:p>
            <a:r>
              <a:t>Nivel de texto 1</a:t>
            </a:r>
          </a:p>
          <a:p>
            <a:pPr lvl="1"/>
            <a:r>
              <a:t>Nivel de texto 2</a:t>
            </a:r>
          </a:p>
          <a:p>
            <a:pPr lvl="2"/>
            <a:r>
              <a:t>Nivel de texto 3</a:t>
            </a:r>
          </a:p>
          <a:p>
            <a:pPr lvl="3"/>
            <a:r>
              <a:t>Nivel de texto 4</a:t>
            </a:r>
          </a:p>
          <a:p>
            <a:pPr lvl="4"/>
            <a:r>
              <a:t>Nivel de texto 5</a:t>
            </a:r>
          </a:p>
        </p:txBody>
      </p:sp>
      <p:sp>
        <p:nvSpPr>
          <p:cNvPr id="145" name="Número de diapositiva"/>
          <p:cNvSpPr txBox="1">
            <a:spLocks noGrp="1"/>
          </p:cNvSpPr>
          <p:nvPr>
            <p:ph type="sldNum" sz="quarter" idx="2"/>
          </p:nvPr>
        </p:nvSpPr>
        <p:spPr>
          <a:xfrm>
            <a:off x="11353800" y="6363601"/>
            <a:ext cx="358373" cy="350623"/>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1_Title and body">
    <p:bg>
      <p:bgPr>
        <a:solidFill>
          <a:srgbClr val="FFFFFF"/>
        </a:solidFill>
        <a:effectLst/>
      </p:bgPr>
    </p:bg>
    <p:spTree>
      <p:nvGrpSpPr>
        <p:cNvPr id="1" name=""/>
        <p:cNvGrpSpPr/>
        <p:nvPr/>
      </p:nvGrpSpPr>
      <p:grpSpPr>
        <a:xfrm>
          <a:off x="0" y="0"/>
          <a:ext cx="0" cy="0"/>
          <a:chOff x="0" y="0"/>
          <a:chExt cx="0" cy="0"/>
        </a:xfrm>
      </p:grpSpPr>
      <p:sp>
        <p:nvSpPr>
          <p:cNvPr id="152" name="Texto del título"/>
          <p:cNvSpPr txBox="1">
            <a:spLocks noGrp="1"/>
          </p:cNvSpPr>
          <p:nvPr>
            <p:ph type="title"/>
          </p:nvPr>
        </p:nvSpPr>
        <p:spPr>
          <a:xfrm>
            <a:off x="1524000" y="9235"/>
            <a:ext cx="8155710" cy="763502"/>
          </a:xfrm>
          <a:prstGeom prst="rect">
            <a:avLst/>
          </a:prstGeom>
        </p:spPr>
        <p:txBody>
          <a:bodyPr lIns="91424" tIns="91424" rIns="91424" bIns="91424" anchor="t">
            <a:normAutofit/>
          </a:bodyPr>
          <a:lstStyle>
            <a:lvl1pPr>
              <a:lnSpc>
                <a:spcPct val="100000"/>
              </a:lnSpc>
              <a:defRPr sz="2800">
                <a:solidFill>
                  <a:srgbClr val="FFFFFF"/>
                </a:solidFill>
                <a:latin typeface="游ゴシック体 ミディアム"/>
                <a:ea typeface="游ゴシック体 ミディアム"/>
                <a:cs typeface="游ゴシック体 ミディアム"/>
                <a:sym typeface="游ゴシック体 ミディアム"/>
              </a:defRPr>
            </a:lvl1pPr>
          </a:lstStyle>
          <a:p>
            <a:r>
              <a:t>Texto del título</a:t>
            </a:r>
          </a:p>
        </p:txBody>
      </p:sp>
      <p:sp>
        <p:nvSpPr>
          <p:cNvPr id="153" name="Nivel de texto 1…"/>
          <p:cNvSpPr txBox="1">
            <a:spLocks noGrp="1"/>
          </p:cNvSpPr>
          <p:nvPr>
            <p:ph type="body" idx="1"/>
          </p:nvPr>
        </p:nvSpPr>
        <p:spPr>
          <a:xfrm>
            <a:off x="1659312" y="942110"/>
            <a:ext cx="8873375" cy="5149725"/>
          </a:xfrm>
          <a:prstGeom prst="rect">
            <a:avLst/>
          </a:prstGeom>
        </p:spPr>
        <p:txBody>
          <a:bodyPr lIns="91424" tIns="91424" rIns="91424" bIns="91424">
            <a:normAutofit/>
          </a:bodyPr>
          <a:lstStyle>
            <a:lvl1pPr marL="342900" indent="-228600">
              <a:lnSpc>
                <a:spcPct val="115000"/>
              </a:lnSpc>
              <a:spcBef>
                <a:spcPts val="0"/>
              </a:spcBef>
              <a:buClrTx/>
              <a:buSzTx/>
              <a:buFontTx/>
              <a:buNone/>
              <a:defRPr sz="1800">
                <a:solidFill>
                  <a:srgbClr val="1F497D"/>
                </a:solidFill>
                <a:latin typeface="游ゴシック体 ミディアム"/>
                <a:ea typeface="游ゴシック体 ミディアム"/>
                <a:cs typeface="游ゴシック体 ミディアム"/>
                <a:sym typeface="游ゴシック体 ミディアム"/>
              </a:defRPr>
            </a:lvl1pPr>
            <a:lvl2pPr marL="1005114" indent="-408214">
              <a:lnSpc>
                <a:spcPct val="115000"/>
              </a:lnSpc>
              <a:spcBef>
                <a:spcPts val="0"/>
              </a:spcBef>
              <a:buClrTx/>
              <a:buSzPts val="1800"/>
              <a:buFontTx/>
              <a:buChar char="○"/>
              <a:defRPr sz="1800">
                <a:solidFill>
                  <a:srgbClr val="1F497D"/>
                </a:solidFill>
                <a:latin typeface="游ゴシック体 ミディアム"/>
                <a:ea typeface="游ゴシック体 ミディアム"/>
                <a:cs typeface="游ゴシック体 ミディアム"/>
                <a:sym typeface="游ゴシック体 ミディアム"/>
              </a:defRPr>
            </a:lvl2pPr>
            <a:lvl3pPr marL="1462314" indent="-408214">
              <a:lnSpc>
                <a:spcPct val="115000"/>
              </a:lnSpc>
              <a:spcBef>
                <a:spcPts val="0"/>
              </a:spcBef>
              <a:buClrTx/>
              <a:buSzPts val="1800"/>
              <a:buFontTx/>
              <a:buChar char="■"/>
              <a:defRPr sz="1800">
                <a:solidFill>
                  <a:srgbClr val="1F497D"/>
                </a:solidFill>
                <a:latin typeface="游ゴシック体 ミディアム"/>
                <a:ea typeface="游ゴシック体 ミディアム"/>
                <a:cs typeface="游ゴシック体 ミディアム"/>
                <a:sym typeface="游ゴシック体 ミディアム"/>
              </a:defRPr>
            </a:lvl3pPr>
            <a:lvl4pPr marL="1919514" indent="-408214">
              <a:lnSpc>
                <a:spcPct val="115000"/>
              </a:lnSpc>
              <a:spcBef>
                <a:spcPts val="0"/>
              </a:spcBef>
              <a:buClrTx/>
              <a:buSzPts val="1800"/>
              <a:buFontTx/>
              <a:buChar char="●"/>
              <a:defRPr sz="1800">
                <a:solidFill>
                  <a:srgbClr val="1F497D"/>
                </a:solidFill>
                <a:latin typeface="游ゴシック体 ミディアム"/>
                <a:ea typeface="游ゴシック体 ミディアム"/>
                <a:cs typeface="游ゴシック体 ミディアム"/>
                <a:sym typeface="游ゴシック体 ミディアム"/>
              </a:defRPr>
            </a:lvl4pPr>
            <a:lvl5pPr marL="2376714" indent="-408214">
              <a:lnSpc>
                <a:spcPct val="115000"/>
              </a:lnSpc>
              <a:spcBef>
                <a:spcPts val="0"/>
              </a:spcBef>
              <a:buClrTx/>
              <a:buSzPts val="1800"/>
              <a:buFontTx/>
              <a:buChar char="○"/>
              <a:defRPr sz="1800">
                <a:solidFill>
                  <a:srgbClr val="1F497D"/>
                </a:solidFill>
                <a:latin typeface="游ゴシック体 ミディアム"/>
                <a:ea typeface="游ゴシック体 ミディアム"/>
                <a:cs typeface="游ゴシック体 ミディアム"/>
                <a:sym typeface="游ゴシック体 ミディアム"/>
              </a:defRPr>
            </a:lvl5pPr>
          </a:lstStyle>
          <a:p>
            <a:r>
              <a:t>Nivel de texto 1</a:t>
            </a:r>
          </a:p>
          <a:p>
            <a:pPr lvl="1"/>
            <a:r>
              <a:t>Nivel de texto 2</a:t>
            </a:r>
          </a:p>
          <a:p>
            <a:pPr lvl="2"/>
            <a:r>
              <a:t>Nivel de texto 3</a:t>
            </a:r>
          </a:p>
          <a:p>
            <a:pPr lvl="3"/>
            <a:r>
              <a:t>Nivel de texto 4</a:t>
            </a:r>
          </a:p>
          <a:p>
            <a:pPr lvl="4"/>
            <a:r>
              <a:t>Nivel de texto 5</a:t>
            </a:r>
          </a:p>
        </p:txBody>
      </p:sp>
      <p:pic>
        <p:nvPicPr>
          <p:cNvPr id="154" name="Shape 69" descr="Shape 69"/>
          <p:cNvPicPr>
            <a:picLocks noChangeAspect="1"/>
          </p:cNvPicPr>
          <p:nvPr/>
        </p:nvPicPr>
        <p:blipFill>
          <a:blip r:embed="rId2">
            <a:extLst/>
          </a:blip>
          <a:stretch>
            <a:fillRect/>
          </a:stretch>
        </p:blipFill>
        <p:spPr>
          <a:xfrm>
            <a:off x="1524000" y="0"/>
            <a:ext cx="9144000" cy="813827"/>
          </a:xfrm>
          <a:prstGeom prst="rect">
            <a:avLst/>
          </a:prstGeom>
          <a:ln w="12700">
            <a:miter lim="400000"/>
          </a:ln>
        </p:spPr>
      </p:pic>
      <p:sp>
        <p:nvSpPr>
          <p:cNvPr id="155" name="Google Shape;20;p14"/>
          <p:cNvSpPr txBox="1"/>
          <p:nvPr/>
        </p:nvSpPr>
        <p:spPr>
          <a:xfrm>
            <a:off x="1723731" y="6516299"/>
            <a:ext cx="4605679" cy="2920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defRPr sz="1600" b="0">
                <a:latin typeface="Klavika Bold"/>
                <a:ea typeface="Klavika Bold"/>
                <a:cs typeface="Klavika Bold"/>
                <a:sym typeface="Klavika Bold"/>
              </a:defRPr>
            </a:lvl1pPr>
          </a:lstStyle>
          <a:p>
            <a:r>
              <a:t>Mgtr. Jorge Luis Aníbal Baldárrago Baldárrago</a:t>
            </a:r>
          </a:p>
        </p:txBody>
      </p:sp>
      <p:sp>
        <p:nvSpPr>
          <p:cNvPr id="156" name="Número de diapositiva"/>
          <p:cNvSpPr txBox="1">
            <a:spLocks noGrp="1"/>
          </p:cNvSpPr>
          <p:nvPr>
            <p:ph type="sldNum" sz="quarter" idx="2"/>
          </p:nvPr>
        </p:nvSpPr>
        <p:spPr>
          <a:xfrm>
            <a:off x="10204065" y="6325046"/>
            <a:ext cx="341093" cy="309851"/>
          </a:xfrm>
          <a:prstGeom prst="rect">
            <a:avLst/>
          </a:prstGeom>
        </p:spPr>
        <p:txBody>
          <a:bodyPr lIns="91424" tIns="91424" rIns="91424" bIns="91424"/>
          <a:lstStyle>
            <a:lvl1pPr marL="139700" indent="-139700" algn="r">
              <a:lnSpc>
                <a:spcPct val="100000"/>
              </a:lnSpc>
              <a:spcBef>
                <a:spcPts val="0"/>
              </a:spcBef>
              <a:defRPr sz="1000">
                <a:latin typeface="游ゴシック体 ボールド"/>
                <a:ea typeface="游ゴシック体 ボールド"/>
                <a:cs typeface="游ゴシック体 ボールド"/>
                <a:sym typeface="游ゴシック体 ボールド"/>
              </a:defRPr>
            </a:lvl1pPr>
          </a:lstStyle>
          <a:p>
            <a:fld id="{86CB4B4D-7CA3-9044-876B-883B54F8677D}" type="slidenum">
              <a:t>‹Nº›</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TITLE_AND_BODY">
    <p:bg>
      <p:bgPr>
        <a:solidFill>
          <a:srgbClr val="FFFFFF"/>
        </a:solidFill>
        <a:effectLst/>
      </p:bgPr>
    </p:bg>
    <p:spTree>
      <p:nvGrpSpPr>
        <p:cNvPr id="1" name=""/>
        <p:cNvGrpSpPr/>
        <p:nvPr/>
      </p:nvGrpSpPr>
      <p:grpSpPr>
        <a:xfrm>
          <a:off x="0" y="0"/>
          <a:ext cx="0" cy="0"/>
          <a:chOff x="0" y="0"/>
          <a:chExt cx="0" cy="0"/>
        </a:xfrm>
      </p:grpSpPr>
      <p:sp>
        <p:nvSpPr>
          <p:cNvPr id="163" name="Nivel de texto 1…"/>
          <p:cNvSpPr txBox="1">
            <a:spLocks noGrp="1"/>
          </p:cNvSpPr>
          <p:nvPr>
            <p:ph type="body" idx="1"/>
          </p:nvPr>
        </p:nvSpPr>
        <p:spPr>
          <a:xfrm>
            <a:off x="1659312" y="942110"/>
            <a:ext cx="8873375" cy="5149725"/>
          </a:xfrm>
          <a:prstGeom prst="rect">
            <a:avLst/>
          </a:prstGeom>
        </p:spPr>
        <p:txBody>
          <a:bodyPr lIns="91422" tIns="91422" rIns="91422" bIns="91422">
            <a:normAutofit/>
          </a:bodyPr>
          <a:lstStyle>
            <a:lvl1pPr marL="0" indent="0">
              <a:lnSpc>
                <a:spcPct val="115000"/>
              </a:lnSpc>
              <a:spcBef>
                <a:spcPts val="0"/>
              </a:spcBef>
              <a:buClrTx/>
              <a:buSzTx/>
              <a:buFontTx/>
              <a:buNone/>
              <a:defRPr sz="1800">
                <a:solidFill>
                  <a:srgbClr val="1F497D"/>
                </a:solidFill>
                <a:latin typeface="+mn-lt"/>
                <a:ea typeface="+mn-ea"/>
                <a:cs typeface="+mn-cs"/>
                <a:sym typeface="Helvetica"/>
              </a:defRPr>
            </a:lvl1pPr>
            <a:lvl2pPr marL="1005114" indent="-408213">
              <a:lnSpc>
                <a:spcPct val="115000"/>
              </a:lnSpc>
              <a:spcBef>
                <a:spcPts val="0"/>
              </a:spcBef>
              <a:buClrTx/>
              <a:buSzPts val="1800"/>
              <a:buFontTx/>
              <a:buChar char="○"/>
              <a:defRPr sz="1800">
                <a:solidFill>
                  <a:srgbClr val="1F497D"/>
                </a:solidFill>
                <a:latin typeface="+mn-lt"/>
                <a:ea typeface="+mn-ea"/>
                <a:cs typeface="+mn-cs"/>
                <a:sym typeface="Helvetica"/>
              </a:defRPr>
            </a:lvl2pPr>
            <a:lvl3pPr marL="1462314" indent="-408214">
              <a:lnSpc>
                <a:spcPct val="115000"/>
              </a:lnSpc>
              <a:spcBef>
                <a:spcPts val="0"/>
              </a:spcBef>
              <a:buClrTx/>
              <a:buSzPts val="1800"/>
              <a:buFontTx/>
              <a:buChar char="■"/>
              <a:defRPr sz="1800">
                <a:solidFill>
                  <a:srgbClr val="1F497D"/>
                </a:solidFill>
                <a:latin typeface="+mn-lt"/>
                <a:ea typeface="+mn-ea"/>
                <a:cs typeface="+mn-cs"/>
                <a:sym typeface="Helvetica"/>
              </a:defRPr>
            </a:lvl3pPr>
            <a:lvl4pPr marL="1919514" indent="-408214">
              <a:lnSpc>
                <a:spcPct val="115000"/>
              </a:lnSpc>
              <a:spcBef>
                <a:spcPts val="0"/>
              </a:spcBef>
              <a:buClrTx/>
              <a:buSzPts val="1800"/>
              <a:buFontTx/>
              <a:buChar char="●"/>
              <a:defRPr sz="1800">
                <a:solidFill>
                  <a:srgbClr val="1F497D"/>
                </a:solidFill>
                <a:latin typeface="+mn-lt"/>
                <a:ea typeface="+mn-ea"/>
                <a:cs typeface="+mn-cs"/>
                <a:sym typeface="Helvetica"/>
              </a:defRPr>
            </a:lvl4pPr>
            <a:lvl5pPr marL="2376714" indent="-408214">
              <a:lnSpc>
                <a:spcPct val="115000"/>
              </a:lnSpc>
              <a:spcBef>
                <a:spcPts val="0"/>
              </a:spcBef>
              <a:buClrTx/>
              <a:buSzPts val="1800"/>
              <a:buFontTx/>
              <a:buChar char="○"/>
              <a:defRPr sz="1800">
                <a:solidFill>
                  <a:srgbClr val="1F497D"/>
                </a:solidFill>
                <a:latin typeface="+mn-lt"/>
                <a:ea typeface="+mn-ea"/>
                <a:cs typeface="+mn-cs"/>
                <a:sym typeface="Helvetica"/>
              </a:defRPr>
            </a:lvl5pPr>
          </a:lstStyle>
          <a:p>
            <a:r>
              <a:t>Nivel de texto 1</a:t>
            </a:r>
          </a:p>
          <a:p>
            <a:pPr lvl="1"/>
            <a:r>
              <a:t>Nivel de texto 2</a:t>
            </a:r>
          </a:p>
          <a:p>
            <a:pPr lvl="2"/>
            <a:r>
              <a:t>Nivel de texto 3</a:t>
            </a:r>
          </a:p>
          <a:p>
            <a:pPr lvl="3"/>
            <a:r>
              <a:t>Nivel de texto 4</a:t>
            </a:r>
          </a:p>
          <a:p>
            <a:pPr lvl="4"/>
            <a:r>
              <a:t>Nivel de texto 5</a:t>
            </a:r>
          </a:p>
        </p:txBody>
      </p:sp>
      <p:pic>
        <p:nvPicPr>
          <p:cNvPr id="164" name="Google Shape;18;p14" descr="Google Shape;18;p14"/>
          <p:cNvPicPr>
            <a:picLocks noChangeAspect="1"/>
          </p:cNvPicPr>
          <p:nvPr/>
        </p:nvPicPr>
        <p:blipFill>
          <a:blip r:embed="rId2">
            <a:extLst/>
          </a:blip>
          <a:stretch>
            <a:fillRect/>
          </a:stretch>
        </p:blipFill>
        <p:spPr>
          <a:xfrm>
            <a:off x="1524000" y="0"/>
            <a:ext cx="9144000" cy="813827"/>
          </a:xfrm>
          <a:prstGeom prst="rect">
            <a:avLst/>
          </a:prstGeom>
          <a:ln w="12700">
            <a:miter lim="400000"/>
          </a:ln>
        </p:spPr>
      </p:pic>
      <p:sp>
        <p:nvSpPr>
          <p:cNvPr id="165" name="Texto del título"/>
          <p:cNvSpPr txBox="1">
            <a:spLocks noGrp="1"/>
          </p:cNvSpPr>
          <p:nvPr>
            <p:ph type="title"/>
          </p:nvPr>
        </p:nvSpPr>
        <p:spPr>
          <a:xfrm>
            <a:off x="1524000" y="0"/>
            <a:ext cx="8109527" cy="763502"/>
          </a:xfrm>
          <a:prstGeom prst="rect">
            <a:avLst/>
          </a:prstGeom>
        </p:spPr>
        <p:txBody>
          <a:bodyPr lIns="91422" tIns="91422" rIns="91422" bIns="91422">
            <a:normAutofit/>
          </a:bodyPr>
          <a:lstStyle>
            <a:lvl1pPr>
              <a:lnSpc>
                <a:spcPct val="100000"/>
              </a:lnSpc>
              <a:defRPr sz="2800">
                <a:solidFill>
                  <a:srgbClr val="D9D9D9"/>
                </a:solidFill>
                <a:latin typeface="Klavika Medium"/>
                <a:ea typeface="Klavika Medium"/>
                <a:cs typeface="Klavika Medium"/>
                <a:sym typeface="Klavika Medium"/>
              </a:defRPr>
            </a:lvl1pPr>
          </a:lstStyle>
          <a:p>
            <a:r>
              <a:t>Texto del título</a:t>
            </a:r>
          </a:p>
        </p:txBody>
      </p:sp>
      <p:pic>
        <p:nvPicPr>
          <p:cNvPr id="166" name="Google Shape;86;p6" descr="Google Shape;86;p6"/>
          <p:cNvPicPr>
            <a:picLocks noChangeAspect="1"/>
          </p:cNvPicPr>
          <p:nvPr/>
        </p:nvPicPr>
        <p:blipFill>
          <a:blip r:embed="rId3">
            <a:extLst/>
          </a:blip>
          <a:stretch>
            <a:fillRect/>
          </a:stretch>
        </p:blipFill>
        <p:spPr>
          <a:xfrm>
            <a:off x="7080448" y="6434363"/>
            <a:ext cx="3587553" cy="380278"/>
          </a:xfrm>
          <a:prstGeom prst="rect">
            <a:avLst/>
          </a:prstGeom>
          <a:ln w="12700">
            <a:miter lim="400000"/>
          </a:ln>
        </p:spPr>
      </p:pic>
      <p:sp>
        <p:nvSpPr>
          <p:cNvPr id="167" name="Mgtr. Jorge Luis Aníbal Baldárrago Baldárrago"/>
          <p:cNvSpPr txBox="1"/>
          <p:nvPr/>
        </p:nvSpPr>
        <p:spPr>
          <a:xfrm>
            <a:off x="1776395" y="6545760"/>
            <a:ext cx="2894428" cy="2387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marL="0" indent="0">
              <a:defRPr sz="1200" b="0">
                <a:solidFill>
                  <a:srgbClr val="535353"/>
                </a:solidFill>
                <a:latin typeface="Klavika Light"/>
                <a:ea typeface="Klavika Light"/>
                <a:cs typeface="Klavika Light"/>
                <a:sym typeface="Klavika Light"/>
              </a:defRPr>
            </a:lvl1pPr>
          </a:lstStyle>
          <a:p>
            <a:r>
              <a:t>Mgtr. Jorge Luis Aníbal Baldárrago Baldárrago</a:t>
            </a:r>
          </a:p>
        </p:txBody>
      </p:sp>
      <p:sp>
        <p:nvSpPr>
          <p:cNvPr id="168" name="Número de diapositiva"/>
          <p:cNvSpPr txBox="1">
            <a:spLocks noGrp="1"/>
          </p:cNvSpPr>
          <p:nvPr>
            <p:ph type="sldNum" sz="quarter" idx="2"/>
          </p:nvPr>
        </p:nvSpPr>
        <p:spPr>
          <a:xfrm>
            <a:off x="10171160" y="6205369"/>
            <a:ext cx="393315" cy="398747"/>
          </a:xfrm>
          <a:prstGeom prst="rect">
            <a:avLst/>
          </a:prstGeom>
        </p:spPr>
        <p:txBody>
          <a:bodyPr lIns="91422" tIns="91422" rIns="91422" bIns="91422"/>
          <a:lstStyle>
            <a:lvl1pPr algn="ctr">
              <a:lnSpc>
                <a:spcPct val="100000"/>
              </a:lnSpc>
              <a:spcBef>
                <a:spcPts val="0"/>
              </a:spcBef>
              <a:defRPr sz="1400">
                <a:solidFill>
                  <a:srgbClr val="000000"/>
                </a:solidFill>
                <a:latin typeface="+mn-lt"/>
                <a:ea typeface="+mn-ea"/>
                <a:cs typeface="+mn-cs"/>
                <a:sym typeface="Helvetica"/>
              </a:defRPr>
            </a:lvl1pPr>
          </a:lstStyle>
          <a:p>
            <a:fld id="{86CB4B4D-7CA3-9044-876B-883B54F8677D}" type="slidenum">
              <a:t>‹Nº›</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SECTION_HEADER">
    <p:bg>
      <p:bgPr>
        <a:solidFill>
          <a:srgbClr val="FFFFFF"/>
        </a:solidFill>
        <a:effectLst/>
      </p:bgPr>
    </p:bg>
    <p:spTree>
      <p:nvGrpSpPr>
        <p:cNvPr id="1" name=""/>
        <p:cNvGrpSpPr/>
        <p:nvPr/>
      </p:nvGrpSpPr>
      <p:grpSpPr>
        <a:xfrm>
          <a:off x="0" y="0"/>
          <a:ext cx="0" cy="0"/>
          <a:chOff x="0" y="0"/>
          <a:chExt cx="0" cy="0"/>
        </a:xfrm>
      </p:grpSpPr>
      <p:pic>
        <p:nvPicPr>
          <p:cNvPr id="175" name="Google Shape;20;p15" descr="Google Shape;20;p15"/>
          <p:cNvPicPr>
            <a:picLocks noChangeAspect="1"/>
          </p:cNvPicPr>
          <p:nvPr/>
        </p:nvPicPr>
        <p:blipFill>
          <a:blip r:embed="rId2">
            <a:extLst/>
          </a:blip>
          <a:stretch>
            <a:fillRect/>
          </a:stretch>
        </p:blipFill>
        <p:spPr>
          <a:xfrm>
            <a:off x="1524000" y="3001816"/>
            <a:ext cx="9144000" cy="813830"/>
          </a:xfrm>
          <a:prstGeom prst="rect">
            <a:avLst/>
          </a:prstGeom>
          <a:ln w="12700">
            <a:miter lim="400000"/>
          </a:ln>
        </p:spPr>
      </p:pic>
      <p:sp>
        <p:nvSpPr>
          <p:cNvPr id="176" name="Texto del título"/>
          <p:cNvSpPr txBox="1">
            <a:spLocks noGrp="1"/>
          </p:cNvSpPr>
          <p:nvPr>
            <p:ph type="title"/>
          </p:nvPr>
        </p:nvSpPr>
        <p:spPr>
          <a:xfrm>
            <a:off x="1524000" y="3021682"/>
            <a:ext cx="7935998" cy="774103"/>
          </a:xfrm>
          <a:prstGeom prst="rect">
            <a:avLst/>
          </a:prstGeom>
        </p:spPr>
        <p:txBody>
          <a:bodyPr lIns="91422" tIns="91422" rIns="91422" bIns="91422">
            <a:normAutofit/>
          </a:bodyPr>
          <a:lstStyle>
            <a:lvl1pPr algn="ctr">
              <a:lnSpc>
                <a:spcPct val="100000"/>
              </a:lnSpc>
              <a:defRPr sz="3200">
                <a:solidFill>
                  <a:srgbClr val="BFBFBF"/>
                </a:solidFill>
                <a:latin typeface="Klavika Medium"/>
                <a:ea typeface="Klavika Medium"/>
                <a:cs typeface="Klavika Medium"/>
                <a:sym typeface="Klavika Medium"/>
              </a:defRPr>
            </a:lvl1pPr>
          </a:lstStyle>
          <a:p>
            <a:r>
              <a:t>Texto del título</a:t>
            </a:r>
          </a:p>
        </p:txBody>
      </p:sp>
      <p:sp>
        <p:nvSpPr>
          <p:cNvPr id="177" name="Mgtr. Jorge Luis Aníbal Baldárrago Baldárrago"/>
          <p:cNvSpPr txBox="1"/>
          <p:nvPr/>
        </p:nvSpPr>
        <p:spPr>
          <a:xfrm>
            <a:off x="4183736" y="6469365"/>
            <a:ext cx="3824525" cy="2920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marL="0" indent="0">
              <a:defRPr sz="1600" b="0">
                <a:solidFill>
                  <a:srgbClr val="535353"/>
                </a:solidFill>
                <a:latin typeface="Klavika Light"/>
                <a:ea typeface="Klavika Light"/>
                <a:cs typeface="Klavika Light"/>
                <a:sym typeface="Klavika Light"/>
              </a:defRPr>
            </a:lvl1pPr>
          </a:lstStyle>
          <a:p>
            <a:r>
              <a:t>Mgtr. Jorge Luis Aníbal Baldárrago Baldárrago</a:t>
            </a:r>
          </a:p>
        </p:txBody>
      </p:sp>
      <p:sp>
        <p:nvSpPr>
          <p:cNvPr id="178" name="Número de diapositiva"/>
          <p:cNvSpPr txBox="1">
            <a:spLocks noGrp="1"/>
          </p:cNvSpPr>
          <p:nvPr>
            <p:ph type="sldNum" sz="quarter" idx="2"/>
          </p:nvPr>
        </p:nvSpPr>
        <p:spPr>
          <a:xfrm>
            <a:off x="7740392" y="6197154"/>
            <a:ext cx="336810" cy="318392"/>
          </a:xfrm>
          <a:prstGeom prst="rect">
            <a:avLst/>
          </a:prstGeom>
        </p:spPr>
        <p:txBody>
          <a:bodyPr lIns="91422" tIns="91422" rIns="91422" bIns="91422"/>
          <a:lstStyle>
            <a:lvl1pPr algn="r">
              <a:lnSpc>
                <a:spcPct val="100000"/>
              </a:lnSpc>
              <a:spcBef>
                <a:spcPts val="0"/>
              </a:spcBef>
              <a:defRPr sz="1000"/>
            </a:lvl1pPr>
          </a:lstStyle>
          <a:p>
            <a:fld id="{86CB4B4D-7CA3-9044-876B-883B54F8677D}" type="slidenum">
              <a:t>‹Nº›</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ITLE_AND_BODY">
    <p:bg>
      <p:bgPr>
        <a:solidFill>
          <a:srgbClr val="FFFFFF"/>
        </a:solidFill>
        <a:effectLst/>
      </p:bgPr>
    </p:bg>
    <p:spTree>
      <p:nvGrpSpPr>
        <p:cNvPr id="1" name=""/>
        <p:cNvGrpSpPr/>
        <p:nvPr/>
      </p:nvGrpSpPr>
      <p:grpSpPr>
        <a:xfrm>
          <a:off x="0" y="0"/>
          <a:ext cx="0" cy="0"/>
          <a:chOff x="0" y="0"/>
          <a:chExt cx="0" cy="0"/>
        </a:xfrm>
      </p:grpSpPr>
      <p:sp>
        <p:nvSpPr>
          <p:cNvPr id="185" name="Nivel de texto 1…"/>
          <p:cNvSpPr txBox="1">
            <a:spLocks noGrp="1"/>
          </p:cNvSpPr>
          <p:nvPr>
            <p:ph type="body" idx="1"/>
          </p:nvPr>
        </p:nvSpPr>
        <p:spPr>
          <a:xfrm>
            <a:off x="1659312" y="942110"/>
            <a:ext cx="8873375" cy="5149725"/>
          </a:xfrm>
          <a:prstGeom prst="rect">
            <a:avLst/>
          </a:prstGeom>
        </p:spPr>
        <p:txBody>
          <a:bodyPr lIns="0" tIns="0" rIns="0" bIns="0">
            <a:normAutofit/>
          </a:bodyPr>
          <a:lstStyle>
            <a:lvl1pPr marL="228600" indent="0">
              <a:lnSpc>
                <a:spcPct val="115000"/>
              </a:lnSpc>
              <a:spcBef>
                <a:spcPts val="0"/>
              </a:spcBef>
              <a:buClrTx/>
              <a:buSzTx/>
              <a:buFontTx/>
              <a:buNone/>
              <a:defRPr sz="1800">
                <a:solidFill>
                  <a:srgbClr val="1F497D"/>
                </a:solidFill>
                <a:latin typeface="Raleway Light"/>
                <a:ea typeface="Raleway Light"/>
                <a:cs typeface="Raleway Light"/>
                <a:sym typeface="Raleway Light"/>
              </a:defRPr>
            </a:lvl1pPr>
            <a:lvl2pPr marL="1005114" indent="-408214">
              <a:lnSpc>
                <a:spcPct val="115000"/>
              </a:lnSpc>
              <a:spcBef>
                <a:spcPts val="0"/>
              </a:spcBef>
              <a:buClrTx/>
              <a:buSzPts val="1800"/>
              <a:buFontTx/>
              <a:buChar char="○"/>
              <a:defRPr sz="1800">
                <a:solidFill>
                  <a:srgbClr val="1F497D"/>
                </a:solidFill>
                <a:latin typeface="Raleway Light"/>
                <a:ea typeface="Raleway Light"/>
                <a:cs typeface="Raleway Light"/>
                <a:sym typeface="Raleway Light"/>
              </a:defRPr>
            </a:lvl2pPr>
            <a:lvl3pPr marL="1462314" indent="-408214">
              <a:lnSpc>
                <a:spcPct val="115000"/>
              </a:lnSpc>
              <a:spcBef>
                <a:spcPts val="0"/>
              </a:spcBef>
              <a:buClrTx/>
              <a:buSzPts val="1800"/>
              <a:buFontTx/>
              <a:buChar char="■"/>
              <a:defRPr sz="1800">
                <a:solidFill>
                  <a:srgbClr val="1F497D"/>
                </a:solidFill>
                <a:latin typeface="Raleway Light"/>
                <a:ea typeface="Raleway Light"/>
                <a:cs typeface="Raleway Light"/>
                <a:sym typeface="Raleway Light"/>
              </a:defRPr>
            </a:lvl3pPr>
            <a:lvl4pPr marL="1919514" indent="-408214">
              <a:lnSpc>
                <a:spcPct val="115000"/>
              </a:lnSpc>
              <a:spcBef>
                <a:spcPts val="0"/>
              </a:spcBef>
              <a:buClrTx/>
              <a:buSzPts val="1800"/>
              <a:buFontTx/>
              <a:buChar char="●"/>
              <a:defRPr sz="1800">
                <a:solidFill>
                  <a:srgbClr val="1F497D"/>
                </a:solidFill>
                <a:latin typeface="Raleway Light"/>
                <a:ea typeface="Raleway Light"/>
                <a:cs typeface="Raleway Light"/>
                <a:sym typeface="Raleway Light"/>
              </a:defRPr>
            </a:lvl4pPr>
            <a:lvl5pPr marL="2376714" indent="-408214">
              <a:lnSpc>
                <a:spcPct val="115000"/>
              </a:lnSpc>
              <a:spcBef>
                <a:spcPts val="0"/>
              </a:spcBef>
              <a:buClrTx/>
              <a:buSzPts val="1800"/>
              <a:buFontTx/>
              <a:buChar char="○"/>
              <a:defRPr sz="1800">
                <a:solidFill>
                  <a:srgbClr val="1F497D"/>
                </a:solidFill>
                <a:latin typeface="Raleway Light"/>
                <a:ea typeface="Raleway Light"/>
                <a:cs typeface="Raleway Light"/>
                <a:sym typeface="Raleway Light"/>
              </a:defRPr>
            </a:lvl5pPr>
          </a:lstStyle>
          <a:p>
            <a:r>
              <a:t>Nivel de texto 1</a:t>
            </a:r>
          </a:p>
          <a:p>
            <a:pPr lvl="1"/>
            <a:r>
              <a:t>Nivel de texto 2</a:t>
            </a:r>
          </a:p>
          <a:p>
            <a:pPr lvl="2"/>
            <a:r>
              <a:t>Nivel de texto 3</a:t>
            </a:r>
          </a:p>
          <a:p>
            <a:pPr lvl="3"/>
            <a:r>
              <a:t>Nivel de texto 4</a:t>
            </a:r>
          </a:p>
          <a:p>
            <a:pPr lvl="4"/>
            <a:r>
              <a:t>Nivel de texto 5</a:t>
            </a:r>
          </a:p>
        </p:txBody>
      </p:sp>
      <p:pic>
        <p:nvPicPr>
          <p:cNvPr id="186" name="Google Shape;16;p14" descr="Google Shape;16;p14"/>
          <p:cNvPicPr>
            <a:picLocks noChangeAspect="1"/>
          </p:cNvPicPr>
          <p:nvPr/>
        </p:nvPicPr>
        <p:blipFill>
          <a:blip r:embed="rId2">
            <a:extLst/>
          </a:blip>
          <a:stretch>
            <a:fillRect/>
          </a:stretch>
        </p:blipFill>
        <p:spPr>
          <a:xfrm>
            <a:off x="1524000" y="0"/>
            <a:ext cx="9144000" cy="813827"/>
          </a:xfrm>
          <a:prstGeom prst="rect">
            <a:avLst/>
          </a:prstGeom>
          <a:ln w="12700">
            <a:miter lim="400000"/>
          </a:ln>
        </p:spPr>
      </p:pic>
      <p:sp>
        <p:nvSpPr>
          <p:cNvPr id="187" name="Texto del título"/>
          <p:cNvSpPr txBox="1">
            <a:spLocks noGrp="1"/>
          </p:cNvSpPr>
          <p:nvPr>
            <p:ph type="title"/>
          </p:nvPr>
        </p:nvSpPr>
        <p:spPr>
          <a:xfrm>
            <a:off x="1524000" y="0"/>
            <a:ext cx="8109527" cy="763501"/>
          </a:xfrm>
          <a:prstGeom prst="rect">
            <a:avLst/>
          </a:prstGeom>
        </p:spPr>
        <p:txBody>
          <a:bodyPr lIns="91424" tIns="91424" rIns="91424" bIns="91424">
            <a:normAutofit/>
          </a:bodyPr>
          <a:lstStyle>
            <a:lvl1pPr>
              <a:lnSpc>
                <a:spcPct val="100000"/>
              </a:lnSpc>
              <a:defRPr sz="2800">
                <a:solidFill>
                  <a:schemeClr val="accent3">
                    <a:lumOff val="19878"/>
                  </a:schemeClr>
                </a:solidFill>
                <a:latin typeface="Oswald Regular"/>
                <a:ea typeface="Oswald Regular"/>
                <a:cs typeface="Oswald Regular"/>
                <a:sym typeface="Oswald Regular"/>
              </a:defRPr>
            </a:lvl1pPr>
          </a:lstStyle>
          <a:p>
            <a:r>
              <a:t>Texto del título</a:t>
            </a:r>
          </a:p>
        </p:txBody>
      </p:sp>
      <p:pic>
        <p:nvPicPr>
          <p:cNvPr id="188" name="Google Shape;18;p14" descr="Google Shape;18;p14"/>
          <p:cNvPicPr>
            <a:picLocks noChangeAspect="1"/>
          </p:cNvPicPr>
          <p:nvPr/>
        </p:nvPicPr>
        <p:blipFill>
          <a:blip r:embed="rId3">
            <a:extLst/>
          </a:blip>
          <a:stretch>
            <a:fillRect/>
          </a:stretch>
        </p:blipFill>
        <p:spPr>
          <a:xfrm>
            <a:off x="7080449" y="6434363"/>
            <a:ext cx="3587551" cy="380276"/>
          </a:xfrm>
          <a:prstGeom prst="rect">
            <a:avLst/>
          </a:prstGeom>
          <a:ln w="12700">
            <a:miter lim="400000"/>
          </a:ln>
        </p:spPr>
      </p:pic>
      <p:sp>
        <p:nvSpPr>
          <p:cNvPr id="189" name="Google Shape;20;p14"/>
          <p:cNvSpPr txBox="1"/>
          <p:nvPr/>
        </p:nvSpPr>
        <p:spPr>
          <a:xfrm>
            <a:off x="1723731" y="6516299"/>
            <a:ext cx="4605679" cy="2920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marL="0" indent="0">
              <a:defRPr sz="1600" b="0">
                <a:solidFill>
                  <a:srgbClr val="000000"/>
                </a:solidFill>
                <a:latin typeface="Klavika Light"/>
                <a:ea typeface="Klavika Light"/>
                <a:cs typeface="Klavika Light"/>
                <a:sym typeface="Klavika Light"/>
              </a:defRPr>
            </a:lvl1pPr>
          </a:lstStyle>
          <a:p>
            <a:r>
              <a:t>Mgtr. Jorge Luis Aníbal Baldárrago Baldárrago</a:t>
            </a:r>
          </a:p>
        </p:txBody>
      </p:sp>
      <p:sp>
        <p:nvSpPr>
          <p:cNvPr id="190" name="Número de diapositiva"/>
          <p:cNvSpPr txBox="1">
            <a:spLocks noGrp="1"/>
          </p:cNvSpPr>
          <p:nvPr>
            <p:ph type="sldNum" sz="quarter" idx="2"/>
          </p:nvPr>
        </p:nvSpPr>
        <p:spPr>
          <a:xfrm>
            <a:off x="9280216" y="6204050"/>
            <a:ext cx="393318" cy="398751"/>
          </a:xfrm>
          <a:prstGeom prst="rect">
            <a:avLst/>
          </a:prstGeom>
        </p:spPr>
        <p:txBody>
          <a:bodyPr lIns="91424" tIns="91424" rIns="91424" bIns="91424"/>
          <a:lstStyle>
            <a:lvl1pPr algn="ctr">
              <a:lnSpc>
                <a:spcPct val="100000"/>
              </a:lnSpc>
              <a:spcBef>
                <a:spcPts val="0"/>
              </a:spcBef>
              <a:defRPr sz="1400">
                <a:solidFill>
                  <a:srgbClr val="000000"/>
                </a:solidFill>
                <a:latin typeface="Oswald"/>
                <a:ea typeface="Oswald"/>
                <a:cs typeface="Oswald"/>
                <a:sym typeface="Oswald"/>
              </a:defRPr>
            </a:lvl1p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ÍTULO CENTRAL">
    <p:spTree>
      <p:nvGrpSpPr>
        <p:cNvPr id="1" name=""/>
        <p:cNvGrpSpPr/>
        <p:nvPr/>
      </p:nvGrpSpPr>
      <p:grpSpPr>
        <a:xfrm>
          <a:off x="0" y="0"/>
          <a:ext cx="0" cy="0"/>
          <a:chOff x="0" y="0"/>
          <a:chExt cx="0" cy="0"/>
        </a:xfrm>
      </p:grpSpPr>
      <p:sp>
        <p:nvSpPr>
          <p:cNvPr id="26" name="Texto del título"/>
          <p:cNvSpPr txBox="1">
            <a:spLocks noGrp="1"/>
          </p:cNvSpPr>
          <p:nvPr>
            <p:ph type="title"/>
          </p:nvPr>
        </p:nvSpPr>
        <p:spPr>
          <a:xfrm>
            <a:off x="1255444" y="2857500"/>
            <a:ext cx="9714742" cy="1143000"/>
          </a:xfrm>
          <a:prstGeom prst="rect">
            <a:avLst/>
          </a:prstGeom>
        </p:spPr>
        <p:txBody>
          <a:bodyPr>
            <a:normAutofit/>
          </a:bodyPr>
          <a:lstStyle>
            <a:lvl1pPr>
              <a:lnSpc>
                <a:spcPct val="100000"/>
              </a:lnSpc>
              <a:spcBef>
                <a:spcPts val="2900"/>
              </a:spcBef>
              <a:defRPr>
                <a:solidFill>
                  <a:srgbClr val="1CCDFF"/>
                </a:solidFill>
              </a:defRPr>
            </a:lvl1pPr>
          </a:lstStyle>
          <a:p>
            <a:r>
              <a:t>Texto del título</a:t>
            </a:r>
          </a:p>
        </p:txBody>
      </p:sp>
      <p:sp>
        <p:nvSpPr>
          <p:cNvPr id="27"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Título y objetos">
    <p:bg>
      <p:bgPr>
        <a:solidFill>
          <a:srgbClr val="FFFFFF"/>
        </a:solidFill>
        <a:effectLst/>
      </p:bgPr>
    </p:bg>
    <p:spTree>
      <p:nvGrpSpPr>
        <p:cNvPr id="1" name=""/>
        <p:cNvGrpSpPr/>
        <p:nvPr/>
      </p:nvGrpSpPr>
      <p:grpSpPr>
        <a:xfrm>
          <a:off x="0" y="0"/>
          <a:ext cx="0" cy="0"/>
          <a:chOff x="0" y="0"/>
          <a:chExt cx="0" cy="0"/>
        </a:xfrm>
      </p:grpSpPr>
      <p:sp>
        <p:nvSpPr>
          <p:cNvPr id="197" name="Texto del título"/>
          <p:cNvSpPr txBox="1">
            <a:spLocks noGrp="1"/>
          </p:cNvSpPr>
          <p:nvPr>
            <p:ph type="title"/>
          </p:nvPr>
        </p:nvSpPr>
        <p:spPr>
          <a:xfrm>
            <a:off x="2165685" y="365125"/>
            <a:ext cx="7860632" cy="1325563"/>
          </a:xfrm>
          <a:prstGeom prst="rect">
            <a:avLst/>
          </a:prstGeom>
        </p:spPr>
        <p:txBody>
          <a:bodyPr lIns="45719" tIns="45719" rIns="45719" bIns="45719">
            <a:normAutofit/>
          </a:bodyPr>
          <a:lstStyle>
            <a:lvl1pPr algn="ctr">
              <a:defRPr sz="3200">
                <a:solidFill>
                  <a:srgbClr val="203864"/>
                </a:solidFill>
                <a:latin typeface="+mn-lt"/>
                <a:ea typeface="+mn-ea"/>
                <a:cs typeface="+mn-cs"/>
                <a:sym typeface="Helvetica"/>
              </a:defRPr>
            </a:lvl1pPr>
          </a:lstStyle>
          <a:p>
            <a:r>
              <a:t>Texto del título</a:t>
            </a:r>
          </a:p>
        </p:txBody>
      </p:sp>
      <p:sp>
        <p:nvSpPr>
          <p:cNvPr id="198" name="Nivel de texto 1…"/>
          <p:cNvSpPr txBox="1">
            <a:spLocks noGrp="1"/>
          </p:cNvSpPr>
          <p:nvPr>
            <p:ph type="body" idx="1"/>
          </p:nvPr>
        </p:nvSpPr>
        <p:spPr>
          <a:xfrm>
            <a:off x="838200" y="1825625"/>
            <a:ext cx="10515600" cy="4351338"/>
          </a:xfrm>
          <a:prstGeom prst="rect">
            <a:avLst/>
          </a:prstGeom>
        </p:spPr>
        <p:txBody>
          <a:bodyPr lIns="45719" tIns="45719" rIns="45719" bIns="45719">
            <a:normAutofit/>
          </a:bodyPr>
          <a:lstStyle>
            <a:lvl1pPr marL="228600" indent="-228600">
              <a:buClrTx/>
              <a:buSzPct val="100000"/>
              <a:defRPr>
                <a:solidFill>
                  <a:srgbClr val="404040"/>
                </a:solidFill>
              </a:defRPr>
            </a:lvl1pPr>
            <a:lvl2pPr marL="723900" indent="-266700">
              <a:buClrTx/>
              <a:buSzPct val="100000"/>
              <a:defRPr>
                <a:solidFill>
                  <a:srgbClr val="404040"/>
                </a:solidFill>
              </a:defRPr>
            </a:lvl2pPr>
            <a:lvl3pPr marL="1234439" indent="-320039">
              <a:buClrTx/>
              <a:buSzPct val="100000"/>
              <a:defRPr>
                <a:solidFill>
                  <a:srgbClr val="404040"/>
                </a:solidFill>
              </a:defRPr>
            </a:lvl3pPr>
            <a:lvl4pPr marL="1727200" indent="-355600">
              <a:buClrTx/>
              <a:buSzPct val="100000"/>
              <a:defRPr>
                <a:solidFill>
                  <a:srgbClr val="404040"/>
                </a:solidFill>
              </a:defRPr>
            </a:lvl4pPr>
            <a:lvl5pPr marL="2184400" indent="-355600">
              <a:buClrTx/>
              <a:buSzPct val="100000"/>
              <a:defRPr>
                <a:solidFill>
                  <a:srgbClr val="404040"/>
                </a:solidFill>
              </a:defRPr>
            </a:lvl5pPr>
          </a:lstStyle>
          <a:p>
            <a:r>
              <a:t>Nivel de texto 1</a:t>
            </a:r>
          </a:p>
          <a:p>
            <a:pPr lvl="1"/>
            <a:r>
              <a:t>Nivel de texto 2</a:t>
            </a:r>
          </a:p>
          <a:p>
            <a:pPr lvl="2"/>
            <a:r>
              <a:t>Nivel de texto 3</a:t>
            </a:r>
          </a:p>
          <a:p>
            <a:pPr lvl="3"/>
            <a:r>
              <a:t>Nivel de texto 4</a:t>
            </a:r>
          </a:p>
          <a:p>
            <a:pPr lvl="4"/>
            <a:r>
              <a:t>Nivel de texto 5</a:t>
            </a:r>
          </a:p>
        </p:txBody>
      </p:sp>
      <p:pic>
        <p:nvPicPr>
          <p:cNvPr id="199" name="Imagen 12" descr="Imagen 12"/>
          <p:cNvPicPr>
            <a:picLocks noChangeAspect="1"/>
          </p:cNvPicPr>
          <p:nvPr/>
        </p:nvPicPr>
        <p:blipFill>
          <a:blip r:embed="rId2">
            <a:extLst/>
          </a:blip>
          <a:stretch>
            <a:fillRect/>
          </a:stretch>
        </p:blipFill>
        <p:spPr>
          <a:xfrm>
            <a:off x="10577531" y="365125"/>
            <a:ext cx="1200849" cy="856888"/>
          </a:xfrm>
          <a:prstGeom prst="rect">
            <a:avLst/>
          </a:prstGeom>
          <a:ln w="12700">
            <a:miter lim="400000"/>
          </a:ln>
        </p:spPr>
      </p:pic>
      <p:sp>
        <p:nvSpPr>
          <p:cNvPr id="200" name="Rectángulo 13"/>
          <p:cNvSpPr/>
          <p:nvPr/>
        </p:nvSpPr>
        <p:spPr>
          <a:xfrm>
            <a:off x="-3875" y="5472969"/>
            <a:ext cx="84086" cy="1248506"/>
          </a:xfrm>
          <a:prstGeom prst="rect">
            <a:avLst/>
          </a:prstGeom>
          <a:solidFill>
            <a:srgbClr val="AFABAB"/>
          </a:solidFill>
          <a:ln w="12700">
            <a:miter lim="400000"/>
          </a:ln>
        </p:spPr>
        <p:txBody>
          <a:bodyPr lIns="45719" rIns="45719" anchor="ctr"/>
          <a:lstStyle/>
          <a:p>
            <a:pPr marL="0" indent="0" algn="ctr">
              <a:defRPr sz="1800" b="0">
                <a:solidFill>
                  <a:srgbClr val="FFFFFF"/>
                </a:solidFill>
                <a:latin typeface="Calibri"/>
                <a:ea typeface="Calibri"/>
                <a:cs typeface="Calibri"/>
                <a:sym typeface="Calibri"/>
              </a:defRPr>
            </a:pPr>
            <a:endParaRPr/>
          </a:p>
        </p:txBody>
      </p:sp>
      <p:sp>
        <p:nvSpPr>
          <p:cNvPr id="201" name="Número de diapositiva"/>
          <p:cNvSpPr txBox="1">
            <a:spLocks noGrp="1"/>
          </p:cNvSpPr>
          <p:nvPr>
            <p:ph type="sldNum" sz="quarter" idx="2"/>
          </p:nvPr>
        </p:nvSpPr>
        <p:spPr>
          <a:xfrm>
            <a:off x="11095176" y="6414760"/>
            <a:ext cx="258624" cy="248305"/>
          </a:xfrm>
          <a:prstGeom prst="rect">
            <a:avLst/>
          </a:prstGeom>
        </p:spPr>
        <p:txBody>
          <a:bodyPr lIns="45719" tIns="45719" rIns="45719" bIns="45719"/>
          <a:lstStyle>
            <a:lvl1pPr algn="r">
              <a:lnSpc>
                <a:spcPct val="100000"/>
              </a:lnSpc>
              <a:spcBef>
                <a:spcPts val="0"/>
              </a:spcBef>
              <a:defRPr sz="1200">
                <a:solidFill>
                  <a:srgbClr val="888888"/>
                </a:solidFill>
                <a:latin typeface="Calibri"/>
                <a:ea typeface="Calibri"/>
                <a:cs typeface="Calibri"/>
                <a:sym typeface="Calibri"/>
              </a:defRPr>
            </a:lvl1pPr>
          </a:lstStyle>
          <a:p>
            <a:fld id="{86CB4B4D-7CA3-9044-876B-883B54F8677D}" type="slidenum">
              <a:t>‹Nº›</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TITLE_AND_BODY">
    <p:bg>
      <p:bgPr>
        <a:solidFill>
          <a:srgbClr val="FFFFFF"/>
        </a:solidFill>
        <a:effectLst/>
      </p:bgPr>
    </p:bg>
    <p:spTree>
      <p:nvGrpSpPr>
        <p:cNvPr id="1" name=""/>
        <p:cNvGrpSpPr/>
        <p:nvPr/>
      </p:nvGrpSpPr>
      <p:grpSpPr>
        <a:xfrm>
          <a:off x="0" y="0"/>
          <a:ext cx="0" cy="0"/>
          <a:chOff x="0" y="0"/>
          <a:chExt cx="0" cy="0"/>
        </a:xfrm>
      </p:grpSpPr>
      <p:sp>
        <p:nvSpPr>
          <p:cNvPr id="208" name="1 Rectángulo"/>
          <p:cNvSpPr/>
          <p:nvPr/>
        </p:nvSpPr>
        <p:spPr>
          <a:xfrm>
            <a:off x="1524000" y="-1"/>
            <a:ext cx="9144000" cy="757384"/>
          </a:xfrm>
          <a:prstGeom prst="rect">
            <a:avLst/>
          </a:prstGeom>
          <a:solidFill>
            <a:srgbClr val="242852"/>
          </a:solidFill>
          <a:ln w="12700">
            <a:miter lim="400000"/>
          </a:ln>
        </p:spPr>
        <p:txBody>
          <a:bodyPr lIns="45719" rIns="45719" anchor="ctr"/>
          <a:lstStyle/>
          <a:p>
            <a:pPr marL="0" indent="0" algn="ctr">
              <a:defRPr sz="1400" b="0">
                <a:solidFill>
                  <a:srgbClr val="FFFFFF"/>
                </a:solidFill>
              </a:defRPr>
            </a:pPr>
            <a:endParaRPr/>
          </a:p>
        </p:txBody>
      </p:sp>
      <p:sp>
        <p:nvSpPr>
          <p:cNvPr id="209" name="Nivel de texto 1…"/>
          <p:cNvSpPr txBox="1">
            <a:spLocks noGrp="1"/>
          </p:cNvSpPr>
          <p:nvPr>
            <p:ph type="body" idx="1"/>
          </p:nvPr>
        </p:nvSpPr>
        <p:spPr>
          <a:xfrm>
            <a:off x="1659312" y="942110"/>
            <a:ext cx="8873375" cy="5149725"/>
          </a:xfrm>
          <a:prstGeom prst="rect">
            <a:avLst/>
          </a:prstGeom>
        </p:spPr>
        <p:txBody>
          <a:bodyPr lIns="91424" tIns="91424" rIns="91424" bIns="91424">
            <a:normAutofit/>
          </a:bodyPr>
          <a:lstStyle>
            <a:lvl1pPr marL="0" indent="0">
              <a:lnSpc>
                <a:spcPct val="115000"/>
              </a:lnSpc>
              <a:spcBef>
                <a:spcPts val="0"/>
              </a:spcBef>
              <a:buClrTx/>
              <a:buSzTx/>
              <a:buFontTx/>
              <a:buNone/>
              <a:defRPr sz="1800">
                <a:solidFill>
                  <a:srgbClr val="242852"/>
                </a:solidFill>
                <a:latin typeface="+mn-lt"/>
                <a:ea typeface="+mn-ea"/>
                <a:cs typeface="+mn-cs"/>
                <a:sym typeface="Helvetica"/>
              </a:defRPr>
            </a:lvl1pPr>
            <a:lvl2pPr marL="1005114" indent="-408214">
              <a:lnSpc>
                <a:spcPct val="115000"/>
              </a:lnSpc>
              <a:spcBef>
                <a:spcPts val="0"/>
              </a:spcBef>
              <a:buClrTx/>
              <a:buSzPts val="1800"/>
              <a:buFontTx/>
              <a:buChar char="○"/>
              <a:defRPr sz="1800">
                <a:solidFill>
                  <a:srgbClr val="242852"/>
                </a:solidFill>
                <a:latin typeface="+mn-lt"/>
                <a:ea typeface="+mn-ea"/>
                <a:cs typeface="+mn-cs"/>
                <a:sym typeface="Helvetica"/>
              </a:defRPr>
            </a:lvl2pPr>
            <a:lvl3pPr marL="1462314" indent="-408214">
              <a:lnSpc>
                <a:spcPct val="115000"/>
              </a:lnSpc>
              <a:spcBef>
                <a:spcPts val="0"/>
              </a:spcBef>
              <a:buClrTx/>
              <a:buSzPts val="1800"/>
              <a:buFontTx/>
              <a:buChar char="■"/>
              <a:defRPr sz="1800">
                <a:solidFill>
                  <a:srgbClr val="242852"/>
                </a:solidFill>
                <a:latin typeface="+mn-lt"/>
                <a:ea typeface="+mn-ea"/>
                <a:cs typeface="+mn-cs"/>
                <a:sym typeface="Helvetica"/>
              </a:defRPr>
            </a:lvl3pPr>
            <a:lvl4pPr marL="1919514" indent="-408214">
              <a:lnSpc>
                <a:spcPct val="115000"/>
              </a:lnSpc>
              <a:spcBef>
                <a:spcPts val="0"/>
              </a:spcBef>
              <a:buClrTx/>
              <a:buSzPts val="1800"/>
              <a:buFontTx/>
              <a:buChar char="●"/>
              <a:defRPr sz="1800">
                <a:solidFill>
                  <a:srgbClr val="242852"/>
                </a:solidFill>
                <a:latin typeface="+mn-lt"/>
                <a:ea typeface="+mn-ea"/>
                <a:cs typeface="+mn-cs"/>
                <a:sym typeface="Helvetica"/>
              </a:defRPr>
            </a:lvl4pPr>
            <a:lvl5pPr marL="2376714" indent="-408214">
              <a:lnSpc>
                <a:spcPct val="115000"/>
              </a:lnSpc>
              <a:spcBef>
                <a:spcPts val="0"/>
              </a:spcBef>
              <a:buClrTx/>
              <a:buSzPts val="1800"/>
              <a:buFontTx/>
              <a:buChar char="○"/>
              <a:defRPr sz="1800">
                <a:solidFill>
                  <a:srgbClr val="242852"/>
                </a:solidFill>
                <a:latin typeface="+mn-lt"/>
                <a:ea typeface="+mn-ea"/>
                <a:cs typeface="+mn-cs"/>
                <a:sym typeface="Helvetica"/>
              </a:defRPr>
            </a:lvl5pPr>
          </a:lstStyle>
          <a:p>
            <a:r>
              <a:t>Nivel de texto 1</a:t>
            </a:r>
          </a:p>
          <a:p>
            <a:pPr lvl="1"/>
            <a:r>
              <a:t>Nivel de texto 2</a:t>
            </a:r>
          </a:p>
          <a:p>
            <a:pPr lvl="2"/>
            <a:r>
              <a:t>Nivel de texto 3</a:t>
            </a:r>
          </a:p>
          <a:p>
            <a:pPr lvl="3"/>
            <a:r>
              <a:t>Nivel de texto 4</a:t>
            </a:r>
          </a:p>
          <a:p>
            <a:pPr lvl="4"/>
            <a:r>
              <a:t>Nivel de texto 5</a:t>
            </a:r>
          </a:p>
        </p:txBody>
      </p:sp>
      <p:sp>
        <p:nvSpPr>
          <p:cNvPr id="210" name="Texto del título"/>
          <p:cNvSpPr txBox="1">
            <a:spLocks noGrp="1"/>
          </p:cNvSpPr>
          <p:nvPr>
            <p:ph type="title"/>
          </p:nvPr>
        </p:nvSpPr>
        <p:spPr>
          <a:xfrm>
            <a:off x="1524000" y="0"/>
            <a:ext cx="8229600" cy="763501"/>
          </a:xfrm>
          <a:prstGeom prst="rect">
            <a:avLst/>
          </a:prstGeom>
        </p:spPr>
        <p:txBody>
          <a:bodyPr lIns="91424" tIns="91424" rIns="91424" bIns="91424">
            <a:normAutofit/>
          </a:bodyPr>
          <a:lstStyle>
            <a:lvl1pPr>
              <a:lnSpc>
                <a:spcPct val="100000"/>
              </a:lnSpc>
              <a:defRPr sz="2800">
                <a:solidFill>
                  <a:srgbClr val="D9D9D9"/>
                </a:solidFill>
                <a:latin typeface="Klavika Medium"/>
                <a:ea typeface="Klavika Medium"/>
                <a:cs typeface="Klavika Medium"/>
                <a:sym typeface="Klavika Medium"/>
              </a:defRPr>
            </a:lvl1pPr>
          </a:lstStyle>
          <a:p>
            <a:r>
              <a:t>Texto del título</a:t>
            </a:r>
          </a:p>
        </p:txBody>
      </p:sp>
      <p:sp>
        <p:nvSpPr>
          <p:cNvPr id="211" name="Mgtr. Jorge Luis Aníbal Baldárrago Baldárrago"/>
          <p:cNvSpPr txBox="1"/>
          <p:nvPr/>
        </p:nvSpPr>
        <p:spPr>
          <a:xfrm>
            <a:off x="1545011" y="6537296"/>
            <a:ext cx="3359482" cy="2844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marL="0" indent="0">
              <a:defRPr sz="1400" b="0">
                <a:solidFill>
                  <a:srgbClr val="3B528A"/>
                </a:solidFill>
                <a:latin typeface="Klavika Light"/>
                <a:ea typeface="Klavika Light"/>
                <a:cs typeface="Klavika Light"/>
                <a:sym typeface="Klavika Light"/>
              </a:defRPr>
            </a:lvl1pPr>
          </a:lstStyle>
          <a:p>
            <a:r>
              <a:t>Mgtr. Jorge Luis Aníbal Baldárrago Baldárrago</a:t>
            </a:r>
          </a:p>
        </p:txBody>
      </p:sp>
      <p:pic>
        <p:nvPicPr>
          <p:cNvPr id="212" name="Google Shape;86;p6" descr="Google Shape;86;p6"/>
          <p:cNvPicPr>
            <a:picLocks noChangeAspect="1"/>
          </p:cNvPicPr>
          <p:nvPr/>
        </p:nvPicPr>
        <p:blipFill>
          <a:blip r:embed="rId2">
            <a:extLst/>
          </a:blip>
          <a:stretch>
            <a:fillRect/>
          </a:stretch>
        </p:blipFill>
        <p:spPr>
          <a:xfrm>
            <a:off x="7080449" y="6485163"/>
            <a:ext cx="3587551" cy="380276"/>
          </a:xfrm>
          <a:prstGeom prst="rect">
            <a:avLst/>
          </a:prstGeom>
          <a:ln w="12700">
            <a:miter lim="400000"/>
          </a:ln>
        </p:spPr>
      </p:pic>
      <p:sp>
        <p:nvSpPr>
          <p:cNvPr id="213" name="Número de diapositiva"/>
          <p:cNvSpPr txBox="1">
            <a:spLocks noGrp="1"/>
          </p:cNvSpPr>
          <p:nvPr>
            <p:ph type="sldNum" sz="quarter" idx="2"/>
          </p:nvPr>
        </p:nvSpPr>
        <p:spPr>
          <a:xfrm>
            <a:off x="10171158" y="6205367"/>
            <a:ext cx="393319" cy="398751"/>
          </a:xfrm>
          <a:prstGeom prst="rect">
            <a:avLst/>
          </a:prstGeom>
        </p:spPr>
        <p:txBody>
          <a:bodyPr lIns="91424" tIns="91424" rIns="91424" bIns="91424"/>
          <a:lstStyle>
            <a:lvl1pPr algn="ctr">
              <a:lnSpc>
                <a:spcPct val="100000"/>
              </a:lnSpc>
              <a:spcBef>
                <a:spcPts val="0"/>
              </a:spcBef>
              <a:defRPr sz="1400">
                <a:solidFill>
                  <a:srgbClr val="000000"/>
                </a:solidFill>
                <a:latin typeface="+mn-lt"/>
                <a:ea typeface="+mn-ea"/>
                <a:cs typeface="+mn-cs"/>
                <a:sym typeface="Helvetica"/>
              </a:defRPr>
            </a:lvl1pPr>
          </a:lstStyle>
          <a:p>
            <a:fld id="{86CB4B4D-7CA3-9044-876B-883B54F8677D}" type="slidenum">
              <a:t>‹Nº›</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SECTION_HEADER">
    <p:bg>
      <p:bgPr>
        <a:solidFill>
          <a:srgbClr val="FFFFFF"/>
        </a:solidFill>
        <a:effectLst/>
      </p:bgPr>
    </p:bg>
    <p:spTree>
      <p:nvGrpSpPr>
        <p:cNvPr id="1" name=""/>
        <p:cNvGrpSpPr/>
        <p:nvPr/>
      </p:nvGrpSpPr>
      <p:grpSpPr>
        <a:xfrm>
          <a:off x="0" y="0"/>
          <a:ext cx="0" cy="0"/>
          <a:chOff x="0" y="0"/>
          <a:chExt cx="0" cy="0"/>
        </a:xfrm>
      </p:grpSpPr>
      <p:sp>
        <p:nvSpPr>
          <p:cNvPr id="220" name="3 Rectángulo"/>
          <p:cNvSpPr/>
          <p:nvPr/>
        </p:nvSpPr>
        <p:spPr>
          <a:xfrm>
            <a:off x="1524000" y="3038763"/>
            <a:ext cx="9144000" cy="757383"/>
          </a:xfrm>
          <a:prstGeom prst="rect">
            <a:avLst/>
          </a:prstGeom>
          <a:solidFill>
            <a:srgbClr val="242852"/>
          </a:solidFill>
          <a:ln w="12700">
            <a:miter lim="400000"/>
          </a:ln>
        </p:spPr>
        <p:txBody>
          <a:bodyPr lIns="45719" rIns="45719" anchor="ctr"/>
          <a:lstStyle/>
          <a:p>
            <a:pPr marL="0" indent="0" algn="ctr">
              <a:defRPr sz="1400" b="0">
                <a:solidFill>
                  <a:srgbClr val="FFFFFF"/>
                </a:solidFill>
              </a:defRPr>
            </a:pPr>
            <a:endParaRPr/>
          </a:p>
        </p:txBody>
      </p:sp>
      <p:sp>
        <p:nvSpPr>
          <p:cNvPr id="221" name="Texto del título"/>
          <p:cNvSpPr txBox="1">
            <a:spLocks noGrp="1"/>
          </p:cNvSpPr>
          <p:nvPr>
            <p:ph type="title"/>
          </p:nvPr>
        </p:nvSpPr>
        <p:spPr>
          <a:xfrm>
            <a:off x="1524000" y="3021682"/>
            <a:ext cx="8534400" cy="774101"/>
          </a:xfrm>
          <a:prstGeom prst="rect">
            <a:avLst/>
          </a:prstGeom>
        </p:spPr>
        <p:txBody>
          <a:bodyPr lIns="91424" tIns="91424" rIns="91424" bIns="91424">
            <a:normAutofit/>
          </a:bodyPr>
          <a:lstStyle>
            <a:lvl1pPr algn="ctr">
              <a:lnSpc>
                <a:spcPct val="100000"/>
              </a:lnSpc>
              <a:defRPr sz="3200">
                <a:solidFill>
                  <a:srgbClr val="BFBFBF"/>
                </a:solidFill>
                <a:latin typeface="Klavika Bold"/>
                <a:ea typeface="Klavika Bold"/>
                <a:cs typeface="Klavika Bold"/>
                <a:sym typeface="Klavika Bold"/>
              </a:defRPr>
            </a:lvl1pPr>
          </a:lstStyle>
          <a:p>
            <a:r>
              <a:t>Texto del título</a:t>
            </a:r>
          </a:p>
        </p:txBody>
      </p:sp>
      <p:sp>
        <p:nvSpPr>
          <p:cNvPr id="222" name="Número de diapositiva"/>
          <p:cNvSpPr txBox="1">
            <a:spLocks noGrp="1"/>
          </p:cNvSpPr>
          <p:nvPr>
            <p:ph type="sldNum" sz="quarter" idx="2"/>
          </p:nvPr>
        </p:nvSpPr>
        <p:spPr>
          <a:xfrm>
            <a:off x="5943600" y="6172200"/>
            <a:ext cx="2133600" cy="368301"/>
          </a:xfrm>
          <a:prstGeom prst="rect">
            <a:avLst/>
          </a:prstGeom>
        </p:spPr>
        <p:txBody>
          <a:bodyPr lIns="91424" tIns="91424" rIns="91424" bIns="91424"/>
          <a:lstStyle>
            <a:lvl1pPr algn="r">
              <a:lnSpc>
                <a:spcPct val="100000"/>
              </a:lnSpc>
              <a:spcBef>
                <a:spcPts val="0"/>
              </a:spcBef>
              <a:defRPr sz="1000">
                <a:solidFill>
                  <a:srgbClr val="242852"/>
                </a:solidFill>
              </a:defRPr>
            </a:lvl1pPr>
          </a:lstStyle>
          <a:p>
            <a:fld id="{86CB4B4D-7CA3-9044-876B-883B54F8677D}" type="slidenum">
              <a:t>‹Nº›</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TITLE_AND_BODY">
    <p:bg>
      <p:bgPr>
        <a:solidFill>
          <a:srgbClr val="FFFFFF"/>
        </a:solidFill>
        <a:effectLst/>
      </p:bgPr>
    </p:bg>
    <p:spTree>
      <p:nvGrpSpPr>
        <p:cNvPr id="1" name=""/>
        <p:cNvGrpSpPr/>
        <p:nvPr/>
      </p:nvGrpSpPr>
      <p:grpSpPr>
        <a:xfrm>
          <a:off x="0" y="0"/>
          <a:ext cx="0" cy="0"/>
          <a:chOff x="0" y="0"/>
          <a:chExt cx="0" cy="0"/>
        </a:xfrm>
      </p:grpSpPr>
      <p:sp>
        <p:nvSpPr>
          <p:cNvPr id="229" name="1 Rectángulo"/>
          <p:cNvSpPr/>
          <p:nvPr/>
        </p:nvSpPr>
        <p:spPr>
          <a:xfrm>
            <a:off x="1524000" y="-1"/>
            <a:ext cx="9144000" cy="757384"/>
          </a:xfrm>
          <a:prstGeom prst="rect">
            <a:avLst/>
          </a:prstGeom>
          <a:solidFill>
            <a:srgbClr val="242852"/>
          </a:solidFill>
          <a:ln w="12700">
            <a:miter lim="400000"/>
          </a:ln>
        </p:spPr>
        <p:txBody>
          <a:bodyPr lIns="45719" rIns="45719" anchor="ctr"/>
          <a:lstStyle/>
          <a:p>
            <a:pPr marL="0" indent="0" algn="ctr">
              <a:defRPr sz="1400" b="0">
                <a:solidFill>
                  <a:srgbClr val="FFFFFF"/>
                </a:solidFill>
              </a:defRPr>
            </a:pPr>
            <a:endParaRPr/>
          </a:p>
        </p:txBody>
      </p:sp>
      <p:sp>
        <p:nvSpPr>
          <p:cNvPr id="230" name="Nivel de texto 1…"/>
          <p:cNvSpPr txBox="1">
            <a:spLocks noGrp="1"/>
          </p:cNvSpPr>
          <p:nvPr>
            <p:ph type="body" idx="1"/>
          </p:nvPr>
        </p:nvSpPr>
        <p:spPr>
          <a:xfrm>
            <a:off x="1659312" y="942110"/>
            <a:ext cx="8873375" cy="5149725"/>
          </a:xfrm>
          <a:prstGeom prst="rect">
            <a:avLst/>
          </a:prstGeom>
        </p:spPr>
        <p:txBody>
          <a:bodyPr lIns="91424" tIns="91424" rIns="91424" bIns="91424">
            <a:normAutofit/>
          </a:bodyPr>
          <a:lstStyle>
            <a:lvl1pPr marL="0" indent="0">
              <a:lnSpc>
                <a:spcPct val="115000"/>
              </a:lnSpc>
              <a:spcBef>
                <a:spcPts val="0"/>
              </a:spcBef>
              <a:buClrTx/>
              <a:buSzTx/>
              <a:buFontTx/>
              <a:buNone/>
              <a:defRPr sz="1800">
                <a:solidFill>
                  <a:srgbClr val="242852"/>
                </a:solidFill>
                <a:latin typeface="Klavika Lt"/>
                <a:ea typeface="Klavika Lt"/>
                <a:cs typeface="Klavika Lt"/>
                <a:sym typeface="Klavika Lt"/>
              </a:defRPr>
            </a:lvl1pPr>
            <a:lvl2pPr marL="1005114" indent="-408214">
              <a:lnSpc>
                <a:spcPct val="115000"/>
              </a:lnSpc>
              <a:spcBef>
                <a:spcPts val="0"/>
              </a:spcBef>
              <a:buClrTx/>
              <a:buSzPts val="1800"/>
              <a:buFontTx/>
              <a:buChar char="○"/>
              <a:defRPr sz="1800">
                <a:solidFill>
                  <a:srgbClr val="242852"/>
                </a:solidFill>
                <a:latin typeface="Klavika Lt"/>
                <a:ea typeface="Klavika Lt"/>
                <a:cs typeface="Klavika Lt"/>
                <a:sym typeface="Klavika Lt"/>
              </a:defRPr>
            </a:lvl2pPr>
            <a:lvl3pPr marL="1462314" indent="-408214">
              <a:lnSpc>
                <a:spcPct val="115000"/>
              </a:lnSpc>
              <a:spcBef>
                <a:spcPts val="0"/>
              </a:spcBef>
              <a:buClrTx/>
              <a:buSzPts val="1800"/>
              <a:buFontTx/>
              <a:buChar char="■"/>
              <a:defRPr sz="1800">
                <a:solidFill>
                  <a:srgbClr val="242852"/>
                </a:solidFill>
                <a:latin typeface="Klavika Lt"/>
                <a:ea typeface="Klavika Lt"/>
                <a:cs typeface="Klavika Lt"/>
                <a:sym typeface="Klavika Lt"/>
              </a:defRPr>
            </a:lvl3pPr>
            <a:lvl4pPr marL="1919514" indent="-408214">
              <a:lnSpc>
                <a:spcPct val="115000"/>
              </a:lnSpc>
              <a:spcBef>
                <a:spcPts val="0"/>
              </a:spcBef>
              <a:buClrTx/>
              <a:buSzPts val="1800"/>
              <a:buFontTx/>
              <a:buChar char="●"/>
              <a:defRPr sz="1800">
                <a:solidFill>
                  <a:srgbClr val="242852"/>
                </a:solidFill>
                <a:latin typeface="Klavika Lt"/>
                <a:ea typeface="Klavika Lt"/>
                <a:cs typeface="Klavika Lt"/>
                <a:sym typeface="Klavika Lt"/>
              </a:defRPr>
            </a:lvl4pPr>
            <a:lvl5pPr marL="2376714" indent="-408214">
              <a:lnSpc>
                <a:spcPct val="115000"/>
              </a:lnSpc>
              <a:spcBef>
                <a:spcPts val="0"/>
              </a:spcBef>
              <a:buClrTx/>
              <a:buSzPts val="1800"/>
              <a:buFontTx/>
              <a:buChar char="○"/>
              <a:defRPr sz="1800">
                <a:solidFill>
                  <a:srgbClr val="242852"/>
                </a:solidFill>
                <a:latin typeface="Klavika Lt"/>
                <a:ea typeface="Klavika Lt"/>
                <a:cs typeface="Klavika Lt"/>
                <a:sym typeface="Klavika Lt"/>
              </a:defRPr>
            </a:lvl5pPr>
          </a:lstStyle>
          <a:p>
            <a:r>
              <a:t>Nivel de texto 1</a:t>
            </a:r>
          </a:p>
          <a:p>
            <a:pPr lvl="1"/>
            <a:r>
              <a:t>Nivel de texto 2</a:t>
            </a:r>
          </a:p>
          <a:p>
            <a:pPr lvl="2"/>
            <a:r>
              <a:t>Nivel de texto 3</a:t>
            </a:r>
          </a:p>
          <a:p>
            <a:pPr lvl="3"/>
            <a:r>
              <a:t>Nivel de texto 4</a:t>
            </a:r>
          </a:p>
          <a:p>
            <a:pPr lvl="4"/>
            <a:r>
              <a:t>Nivel de texto 5</a:t>
            </a:r>
          </a:p>
        </p:txBody>
      </p:sp>
      <p:sp>
        <p:nvSpPr>
          <p:cNvPr id="231" name="Texto del título"/>
          <p:cNvSpPr txBox="1">
            <a:spLocks noGrp="1"/>
          </p:cNvSpPr>
          <p:nvPr>
            <p:ph type="title"/>
          </p:nvPr>
        </p:nvSpPr>
        <p:spPr>
          <a:xfrm>
            <a:off x="1524000" y="0"/>
            <a:ext cx="8229600" cy="763501"/>
          </a:xfrm>
          <a:prstGeom prst="rect">
            <a:avLst/>
          </a:prstGeom>
        </p:spPr>
        <p:txBody>
          <a:bodyPr lIns="91424" tIns="91424" rIns="91424" bIns="91424">
            <a:normAutofit/>
          </a:bodyPr>
          <a:lstStyle>
            <a:lvl1pPr>
              <a:lnSpc>
                <a:spcPct val="100000"/>
              </a:lnSpc>
              <a:defRPr sz="2800">
                <a:solidFill>
                  <a:srgbClr val="D9D9D9"/>
                </a:solidFill>
                <a:latin typeface="Klavika Medium"/>
                <a:ea typeface="Klavika Medium"/>
                <a:cs typeface="Klavika Medium"/>
                <a:sym typeface="Klavika Medium"/>
              </a:defRPr>
            </a:lvl1pPr>
          </a:lstStyle>
          <a:p>
            <a:r>
              <a:t>Texto del título</a:t>
            </a:r>
          </a:p>
        </p:txBody>
      </p:sp>
      <p:sp>
        <p:nvSpPr>
          <p:cNvPr id="232" name="Mgtr. Jorge Luis Aníbal Baldárrago Baldárrago"/>
          <p:cNvSpPr txBox="1"/>
          <p:nvPr/>
        </p:nvSpPr>
        <p:spPr>
          <a:xfrm>
            <a:off x="1545011" y="6537296"/>
            <a:ext cx="3359482" cy="2844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marL="0" indent="0">
              <a:defRPr sz="1400" b="0">
                <a:solidFill>
                  <a:srgbClr val="3B528A"/>
                </a:solidFill>
                <a:latin typeface="Klavika Light"/>
                <a:ea typeface="Klavika Light"/>
                <a:cs typeface="Klavika Light"/>
                <a:sym typeface="Klavika Light"/>
              </a:defRPr>
            </a:lvl1pPr>
          </a:lstStyle>
          <a:p>
            <a:r>
              <a:t>Mgtr. Jorge Luis Aníbal Baldárrago Baldárrago</a:t>
            </a:r>
          </a:p>
        </p:txBody>
      </p:sp>
      <p:pic>
        <p:nvPicPr>
          <p:cNvPr id="233" name="Google Shape;86;p6" descr="Google Shape;86;p6"/>
          <p:cNvPicPr>
            <a:picLocks noChangeAspect="1"/>
          </p:cNvPicPr>
          <p:nvPr/>
        </p:nvPicPr>
        <p:blipFill>
          <a:blip r:embed="rId2">
            <a:extLst/>
          </a:blip>
          <a:stretch>
            <a:fillRect/>
          </a:stretch>
        </p:blipFill>
        <p:spPr>
          <a:xfrm>
            <a:off x="7080449" y="6485163"/>
            <a:ext cx="3587551" cy="380276"/>
          </a:xfrm>
          <a:prstGeom prst="rect">
            <a:avLst/>
          </a:prstGeom>
          <a:ln w="12700">
            <a:miter lim="400000"/>
          </a:ln>
        </p:spPr>
      </p:pic>
      <p:sp>
        <p:nvSpPr>
          <p:cNvPr id="234" name="Número de diapositiva"/>
          <p:cNvSpPr txBox="1">
            <a:spLocks noGrp="1"/>
          </p:cNvSpPr>
          <p:nvPr>
            <p:ph type="sldNum" sz="quarter" idx="2"/>
          </p:nvPr>
        </p:nvSpPr>
        <p:spPr>
          <a:xfrm>
            <a:off x="10171158" y="6205367"/>
            <a:ext cx="393319" cy="398751"/>
          </a:xfrm>
          <a:prstGeom prst="rect">
            <a:avLst/>
          </a:prstGeom>
        </p:spPr>
        <p:txBody>
          <a:bodyPr lIns="91424" tIns="91424" rIns="91424" bIns="91424"/>
          <a:lstStyle>
            <a:lvl1pPr algn="ctr">
              <a:lnSpc>
                <a:spcPct val="100000"/>
              </a:lnSpc>
              <a:spcBef>
                <a:spcPts val="0"/>
              </a:spcBef>
              <a:defRPr sz="1400">
                <a:solidFill>
                  <a:srgbClr val="000000"/>
                </a:solidFill>
                <a:latin typeface="Klavika Rg"/>
                <a:ea typeface="Klavika Rg"/>
                <a:cs typeface="Klavika Rg"/>
                <a:sym typeface="Klavika Rg"/>
              </a:defRPr>
            </a:lvl1pPr>
          </a:lstStyle>
          <a:p>
            <a:fld id="{86CB4B4D-7CA3-9044-876B-883B54F8677D}" type="slidenum">
              <a:t>‹Nº›</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SECTION_HEADER">
    <p:bg>
      <p:bgPr>
        <a:solidFill>
          <a:srgbClr val="FFFFFF"/>
        </a:solidFill>
        <a:effectLst/>
      </p:bgPr>
    </p:bg>
    <p:spTree>
      <p:nvGrpSpPr>
        <p:cNvPr id="1" name=""/>
        <p:cNvGrpSpPr/>
        <p:nvPr/>
      </p:nvGrpSpPr>
      <p:grpSpPr>
        <a:xfrm>
          <a:off x="0" y="0"/>
          <a:ext cx="0" cy="0"/>
          <a:chOff x="0" y="0"/>
          <a:chExt cx="0" cy="0"/>
        </a:xfrm>
      </p:grpSpPr>
      <p:pic>
        <p:nvPicPr>
          <p:cNvPr id="241" name="Google Shape;20;p15" descr="Google Shape;20;p15"/>
          <p:cNvPicPr>
            <a:picLocks noChangeAspect="1"/>
          </p:cNvPicPr>
          <p:nvPr/>
        </p:nvPicPr>
        <p:blipFill>
          <a:blip r:embed="rId2">
            <a:extLst/>
          </a:blip>
          <a:stretch>
            <a:fillRect/>
          </a:stretch>
        </p:blipFill>
        <p:spPr>
          <a:xfrm>
            <a:off x="1524000" y="3001818"/>
            <a:ext cx="9144000" cy="813828"/>
          </a:xfrm>
          <a:prstGeom prst="rect">
            <a:avLst/>
          </a:prstGeom>
          <a:ln w="12700">
            <a:miter lim="400000"/>
          </a:ln>
        </p:spPr>
      </p:pic>
      <p:sp>
        <p:nvSpPr>
          <p:cNvPr id="242" name="Texto del título"/>
          <p:cNvSpPr txBox="1">
            <a:spLocks noGrp="1"/>
          </p:cNvSpPr>
          <p:nvPr>
            <p:ph type="title"/>
          </p:nvPr>
        </p:nvSpPr>
        <p:spPr>
          <a:xfrm>
            <a:off x="1524000" y="3021682"/>
            <a:ext cx="7935998" cy="774101"/>
          </a:xfrm>
          <a:prstGeom prst="rect">
            <a:avLst/>
          </a:prstGeom>
        </p:spPr>
        <p:txBody>
          <a:bodyPr lIns="91424" tIns="91424" rIns="91424" bIns="91424">
            <a:normAutofit/>
          </a:bodyPr>
          <a:lstStyle>
            <a:lvl1pPr algn="ctr">
              <a:lnSpc>
                <a:spcPct val="100000"/>
              </a:lnSpc>
              <a:defRPr sz="3200">
                <a:solidFill>
                  <a:srgbClr val="BFBFBF"/>
                </a:solidFill>
                <a:latin typeface="Klavika Bold"/>
                <a:ea typeface="Klavika Bold"/>
                <a:cs typeface="Klavika Bold"/>
                <a:sym typeface="Klavika Bold"/>
              </a:defRPr>
            </a:lvl1pPr>
          </a:lstStyle>
          <a:p>
            <a:r>
              <a:t>Texto del título</a:t>
            </a:r>
          </a:p>
        </p:txBody>
      </p:sp>
      <p:sp>
        <p:nvSpPr>
          <p:cNvPr id="243" name="3 CuadroTexto"/>
          <p:cNvSpPr txBox="1"/>
          <p:nvPr/>
        </p:nvSpPr>
        <p:spPr>
          <a:xfrm>
            <a:off x="3793156" y="6490565"/>
            <a:ext cx="4605688" cy="292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0" indent="0">
              <a:defRPr sz="1600">
                <a:solidFill>
                  <a:srgbClr val="000000"/>
                </a:solidFill>
                <a:latin typeface="Klavika Bd"/>
                <a:ea typeface="Klavika Bd"/>
                <a:cs typeface="Klavika Bd"/>
                <a:sym typeface="Klavika Bd"/>
              </a:defRPr>
            </a:lvl1pPr>
          </a:lstStyle>
          <a:p>
            <a:r>
              <a:t>Mgtr. Jorge Luis Aníbal Baldárrago Baldárrago</a:t>
            </a:r>
          </a:p>
        </p:txBody>
      </p:sp>
      <p:sp>
        <p:nvSpPr>
          <p:cNvPr id="244" name="Número de diapositiva"/>
          <p:cNvSpPr txBox="1">
            <a:spLocks noGrp="1"/>
          </p:cNvSpPr>
          <p:nvPr>
            <p:ph type="sldNum" sz="quarter" idx="2"/>
          </p:nvPr>
        </p:nvSpPr>
        <p:spPr>
          <a:xfrm>
            <a:off x="5943600" y="6172200"/>
            <a:ext cx="2133600" cy="368301"/>
          </a:xfrm>
          <a:prstGeom prst="rect">
            <a:avLst/>
          </a:prstGeom>
        </p:spPr>
        <p:txBody>
          <a:bodyPr lIns="91424" tIns="91424" rIns="91424" bIns="91424"/>
          <a:lstStyle>
            <a:lvl1pPr algn="r">
              <a:lnSpc>
                <a:spcPct val="100000"/>
              </a:lnSpc>
              <a:spcBef>
                <a:spcPts val="0"/>
              </a:spcBef>
              <a:defRPr sz="1000"/>
            </a:lvl1pPr>
          </a:lstStyle>
          <a:p>
            <a:fld id="{86CB4B4D-7CA3-9044-876B-883B54F8677D}" type="slidenum">
              <a:t>‹Nº›</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TITLE_AND_BODY">
    <p:bg>
      <p:bgPr>
        <a:solidFill>
          <a:srgbClr val="FFFFFF"/>
        </a:solidFill>
        <a:effectLst/>
      </p:bgPr>
    </p:bg>
    <p:spTree>
      <p:nvGrpSpPr>
        <p:cNvPr id="1" name=""/>
        <p:cNvGrpSpPr/>
        <p:nvPr/>
      </p:nvGrpSpPr>
      <p:grpSpPr>
        <a:xfrm>
          <a:off x="0" y="0"/>
          <a:ext cx="0" cy="0"/>
          <a:chOff x="0" y="0"/>
          <a:chExt cx="0" cy="0"/>
        </a:xfrm>
      </p:grpSpPr>
      <p:sp>
        <p:nvSpPr>
          <p:cNvPr id="251" name="Nivel de texto 1…"/>
          <p:cNvSpPr txBox="1">
            <a:spLocks noGrp="1"/>
          </p:cNvSpPr>
          <p:nvPr>
            <p:ph type="body" idx="1"/>
          </p:nvPr>
        </p:nvSpPr>
        <p:spPr>
          <a:xfrm>
            <a:off x="1659312" y="942110"/>
            <a:ext cx="8873375" cy="5149725"/>
          </a:xfrm>
          <a:prstGeom prst="rect">
            <a:avLst/>
          </a:prstGeom>
        </p:spPr>
        <p:txBody>
          <a:bodyPr lIns="91424" tIns="91424" rIns="91424" bIns="91424">
            <a:normAutofit/>
          </a:bodyPr>
          <a:lstStyle>
            <a:lvl1pPr marL="0" indent="0">
              <a:lnSpc>
                <a:spcPct val="115000"/>
              </a:lnSpc>
              <a:spcBef>
                <a:spcPts val="0"/>
              </a:spcBef>
              <a:buClrTx/>
              <a:buSzTx/>
              <a:buFontTx/>
              <a:buNone/>
              <a:defRPr sz="1800">
                <a:solidFill>
                  <a:srgbClr val="1F497D"/>
                </a:solidFill>
                <a:latin typeface="Klavika Lt"/>
                <a:ea typeface="Klavika Lt"/>
                <a:cs typeface="Klavika Lt"/>
                <a:sym typeface="Klavika Lt"/>
              </a:defRPr>
            </a:lvl1pPr>
            <a:lvl2pPr marL="1005114" indent="-408214">
              <a:lnSpc>
                <a:spcPct val="115000"/>
              </a:lnSpc>
              <a:spcBef>
                <a:spcPts val="0"/>
              </a:spcBef>
              <a:buClrTx/>
              <a:buSzPts val="1800"/>
              <a:buFontTx/>
              <a:buChar char="○"/>
              <a:defRPr sz="1800">
                <a:solidFill>
                  <a:srgbClr val="1F497D"/>
                </a:solidFill>
                <a:latin typeface="Klavika Lt"/>
                <a:ea typeface="Klavika Lt"/>
                <a:cs typeface="Klavika Lt"/>
                <a:sym typeface="Klavika Lt"/>
              </a:defRPr>
            </a:lvl2pPr>
            <a:lvl3pPr marL="1462314" indent="-408214">
              <a:lnSpc>
                <a:spcPct val="115000"/>
              </a:lnSpc>
              <a:spcBef>
                <a:spcPts val="0"/>
              </a:spcBef>
              <a:buClrTx/>
              <a:buSzPts val="1800"/>
              <a:buFontTx/>
              <a:buChar char="■"/>
              <a:defRPr sz="1800">
                <a:solidFill>
                  <a:srgbClr val="1F497D"/>
                </a:solidFill>
                <a:latin typeface="Klavika Lt"/>
                <a:ea typeface="Klavika Lt"/>
                <a:cs typeface="Klavika Lt"/>
                <a:sym typeface="Klavika Lt"/>
              </a:defRPr>
            </a:lvl3pPr>
            <a:lvl4pPr marL="1919514" indent="-408214">
              <a:lnSpc>
                <a:spcPct val="115000"/>
              </a:lnSpc>
              <a:spcBef>
                <a:spcPts val="0"/>
              </a:spcBef>
              <a:buClrTx/>
              <a:buSzPts val="1800"/>
              <a:buFontTx/>
              <a:buChar char="●"/>
              <a:defRPr sz="1800">
                <a:solidFill>
                  <a:srgbClr val="1F497D"/>
                </a:solidFill>
                <a:latin typeface="Klavika Lt"/>
                <a:ea typeface="Klavika Lt"/>
                <a:cs typeface="Klavika Lt"/>
                <a:sym typeface="Klavika Lt"/>
              </a:defRPr>
            </a:lvl4pPr>
            <a:lvl5pPr marL="2376714" indent="-408214">
              <a:lnSpc>
                <a:spcPct val="115000"/>
              </a:lnSpc>
              <a:spcBef>
                <a:spcPts val="0"/>
              </a:spcBef>
              <a:buClrTx/>
              <a:buSzPts val="1800"/>
              <a:buFontTx/>
              <a:buChar char="○"/>
              <a:defRPr sz="1800">
                <a:solidFill>
                  <a:srgbClr val="1F497D"/>
                </a:solidFill>
                <a:latin typeface="Klavika Lt"/>
                <a:ea typeface="Klavika Lt"/>
                <a:cs typeface="Klavika Lt"/>
                <a:sym typeface="Klavika Lt"/>
              </a:defRPr>
            </a:lvl5pPr>
          </a:lstStyle>
          <a:p>
            <a:r>
              <a:t>Nivel de texto 1</a:t>
            </a:r>
          </a:p>
          <a:p>
            <a:pPr lvl="1"/>
            <a:r>
              <a:t>Nivel de texto 2</a:t>
            </a:r>
          </a:p>
          <a:p>
            <a:pPr lvl="2"/>
            <a:r>
              <a:t>Nivel de texto 3</a:t>
            </a:r>
          </a:p>
          <a:p>
            <a:pPr lvl="3"/>
            <a:r>
              <a:t>Nivel de texto 4</a:t>
            </a:r>
          </a:p>
          <a:p>
            <a:pPr lvl="4"/>
            <a:r>
              <a:t>Nivel de texto 5</a:t>
            </a:r>
          </a:p>
        </p:txBody>
      </p:sp>
      <p:pic>
        <p:nvPicPr>
          <p:cNvPr id="252" name="Google Shape;18;p14" descr="Google Shape;18;p14"/>
          <p:cNvPicPr>
            <a:picLocks noChangeAspect="1"/>
          </p:cNvPicPr>
          <p:nvPr/>
        </p:nvPicPr>
        <p:blipFill>
          <a:blip r:embed="rId2">
            <a:extLst/>
          </a:blip>
          <a:stretch>
            <a:fillRect/>
          </a:stretch>
        </p:blipFill>
        <p:spPr>
          <a:xfrm>
            <a:off x="1524000" y="0"/>
            <a:ext cx="9144000" cy="813827"/>
          </a:xfrm>
          <a:prstGeom prst="rect">
            <a:avLst/>
          </a:prstGeom>
          <a:ln w="12700">
            <a:miter lim="400000"/>
          </a:ln>
        </p:spPr>
      </p:pic>
      <p:sp>
        <p:nvSpPr>
          <p:cNvPr id="253" name="Texto del título"/>
          <p:cNvSpPr txBox="1">
            <a:spLocks noGrp="1"/>
          </p:cNvSpPr>
          <p:nvPr>
            <p:ph type="title"/>
          </p:nvPr>
        </p:nvSpPr>
        <p:spPr>
          <a:xfrm>
            <a:off x="1524000" y="0"/>
            <a:ext cx="8109527" cy="763501"/>
          </a:xfrm>
          <a:prstGeom prst="rect">
            <a:avLst/>
          </a:prstGeom>
        </p:spPr>
        <p:txBody>
          <a:bodyPr lIns="91424" tIns="91424" rIns="91424" bIns="91424">
            <a:normAutofit/>
          </a:bodyPr>
          <a:lstStyle>
            <a:lvl1pPr>
              <a:lnSpc>
                <a:spcPct val="100000"/>
              </a:lnSpc>
              <a:defRPr sz="2800">
                <a:solidFill>
                  <a:srgbClr val="D9D9D9"/>
                </a:solidFill>
                <a:latin typeface="Klavika Medium"/>
                <a:ea typeface="Klavika Medium"/>
                <a:cs typeface="Klavika Medium"/>
                <a:sym typeface="Klavika Medium"/>
              </a:defRPr>
            </a:lvl1pPr>
          </a:lstStyle>
          <a:p>
            <a:r>
              <a:t>Texto del título</a:t>
            </a:r>
          </a:p>
        </p:txBody>
      </p:sp>
      <p:pic>
        <p:nvPicPr>
          <p:cNvPr id="254" name="Google Shape;86;p6" descr="Google Shape;86;p6"/>
          <p:cNvPicPr>
            <a:picLocks noChangeAspect="1"/>
          </p:cNvPicPr>
          <p:nvPr/>
        </p:nvPicPr>
        <p:blipFill>
          <a:blip r:embed="rId3">
            <a:extLst/>
          </a:blip>
          <a:stretch>
            <a:fillRect/>
          </a:stretch>
        </p:blipFill>
        <p:spPr>
          <a:xfrm>
            <a:off x="7080449" y="6434363"/>
            <a:ext cx="3587551" cy="380276"/>
          </a:xfrm>
          <a:prstGeom prst="rect">
            <a:avLst/>
          </a:prstGeom>
          <a:ln w="12700">
            <a:miter lim="400000"/>
          </a:ln>
        </p:spPr>
      </p:pic>
      <p:sp>
        <p:nvSpPr>
          <p:cNvPr id="255" name="1 CuadroTexto"/>
          <p:cNvSpPr txBox="1"/>
          <p:nvPr/>
        </p:nvSpPr>
        <p:spPr>
          <a:xfrm>
            <a:off x="1723725" y="6516299"/>
            <a:ext cx="4605689" cy="292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0" indent="0">
              <a:defRPr sz="1600">
                <a:solidFill>
                  <a:srgbClr val="000000"/>
                </a:solidFill>
                <a:latin typeface="Klavika Bd"/>
                <a:ea typeface="Klavika Bd"/>
                <a:cs typeface="Klavika Bd"/>
                <a:sym typeface="Klavika Bd"/>
              </a:defRPr>
            </a:lvl1pPr>
          </a:lstStyle>
          <a:p>
            <a:r>
              <a:t>Mgtr. Jorge Luis Aníbal Baldárrago Baldárrago</a:t>
            </a:r>
          </a:p>
        </p:txBody>
      </p:sp>
      <p:sp>
        <p:nvSpPr>
          <p:cNvPr id="256" name="Número de diapositiva"/>
          <p:cNvSpPr txBox="1">
            <a:spLocks noGrp="1"/>
          </p:cNvSpPr>
          <p:nvPr>
            <p:ph type="sldNum" sz="quarter" idx="2"/>
          </p:nvPr>
        </p:nvSpPr>
        <p:spPr>
          <a:xfrm>
            <a:off x="10043017" y="6205367"/>
            <a:ext cx="393319" cy="398751"/>
          </a:xfrm>
          <a:prstGeom prst="rect">
            <a:avLst/>
          </a:prstGeom>
        </p:spPr>
        <p:txBody>
          <a:bodyPr lIns="91424" tIns="91424" rIns="91424" bIns="91424"/>
          <a:lstStyle>
            <a:lvl1pPr algn="ctr">
              <a:lnSpc>
                <a:spcPct val="100000"/>
              </a:lnSpc>
              <a:spcBef>
                <a:spcPts val="0"/>
              </a:spcBef>
              <a:defRPr sz="1400">
                <a:solidFill>
                  <a:srgbClr val="000000"/>
                </a:solidFill>
                <a:latin typeface="Klavika Rg"/>
                <a:ea typeface="Klavika Rg"/>
                <a:cs typeface="Klavika Rg"/>
                <a:sym typeface="Klavika Rg"/>
              </a:defRPr>
            </a:lvl1p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ortada Fosbury">
    <p:spTree>
      <p:nvGrpSpPr>
        <p:cNvPr id="1" name=""/>
        <p:cNvGrpSpPr/>
        <p:nvPr/>
      </p:nvGrpSpPr>
      <p:grpSpPr>
        <a:xfrm>
          <a:off x="0" y="0"/>
          <a:ext cx="0" cy="0"/>
          <a:chOff x="0" y="0"/>
          <a:chExt cx="0" cy="0"/>
        </a:xfrm>
      </p:grpSpPr>
      <p:sp>
        <p:nvSpPr>
          <p:cNvPr id="34" name="Google Shape;110;p5"/>
          <p:cNvSpPr txBox="1">
            <a:spLocks noGrp="1"/>
          </p:cNvSpPr>
          <p:nvPr>
            <p:ph type="body" sz="quarter" idx="21"/>
          </p:nvPr>
        </p:nvSpPr>
        <p:spPr>
          <a:xfrm>
            <a:off x="1283247" y="271860"/>
            <a:ext cx="7578282" cy="551151"/>
          </a:xfrm>
          <a:prstGeom prst="rect">
            <a:avLst/>
          </a:prstGeom>
        </p:spPr>
        <p:txBody>
          <a:bodyPr lIns="91424" tIns="91424" rIns="91424" bIns="91424">
            <a:spAutoFit/>
          </a:bodyPr>
          <a:lstStyle>
            <a:lvl1pPr marL="0" indent="0" defTabSz="457200">
              <a:lnSpc>
                <a:spcPct val="100000"/>
              </a:lnSpc>
              <a:spcBef>
                <a:spcPts val="0"/>
              </a:spcBef>
              <a:buClrTx/>
              <a:buSzTx/>
              <a:buFontTx/>
              <a:buNone/>
              <a:defRPr sz="2400" b="1">
                <a:solidFill>
                  <a:srgbClr val="143F69"/>
                </a:solidFill>
                <a:latin typeface="+mn-lt"/>
                <a:ea typeface="+mn-ea"/>
                <a:cs typeface="+mn-cs"/>
                <a:sym typeface="Helvetica"/>
              </a:defRPr>
            </a:lvl1pPr>
          </a:lstStyle>
          <a:p>
            <a:r>
              <a:t>Subtítulo</a:t>
            </a:r>
          </a:p>
        </p:txBody>
      </p:sp>
      <p:sp>
        <p:nvSpPr>
          <p:cNvPr id="35" name="Google Shape;111;p5"/>
          <p:cNvSpPr txBox="1">
            <a:spLocks noGrp="1"/>
          </p:cNvSpPr>
          <p:nvPr>
            <p:ph type="body" sz="quarter" idx="22"/>
          </p:nvPr>
        </p:nvSpPr>
        <p:spPr>
          <a:xfrm>
            <a:off x="498160" y="1572414"/>
            <a:ext cx="10812579" cy="466642"/>
          </a:xfrm>
          <a:prstGeom prst="rect">
            <a:avLst/>
          </a:prstGeom>
        </p:spPr>
        <p:txBody>
          <a:bodyPr lIns="91424" tIns="91424" rIns="91424" bIns="91424">
            <a:spAutoFit/>
          </a:bodyPr>
          <a:lstStyle>
            <a:lvl1pPr marL="0" indent="0" algn="just" defTabSz="457200">
              <a:lnSpc>
                <a:spcPct val="100000"/>
              </a:lnSpc>
              <a:spcBef>
                <a:spcPts val="0"/>
              </a:spcBef>
              <a:buClrTx/>
              <a:buSzTx/>
              <a:buFontTx/>
              <a:buNone/>
              <a:defRPr sz="2000">
                <a:latin typeface="+mj-lt"/>
                <a:ea typeface="+mj-ea"/>
                <a:cs typeface="+mj-cs"/>
                <a:sym typeface="Arial"/>
              </a:defRPr>
            </a:lvl1pPr>
          </a:lstStyle>
          <a:p>
            <a:r>
              <a:t>Contenido:</a:t>
            </a:r>
          </a:p>
        </p:txBody>
      </p:sp>
      <p:sp>
        <p:nvSpPr>
          <p:cNvPr id="36"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gracias">
    <p:spTree>
      <p:nvGrpSpPr>
        <p:cNvPr id="1" name=""/>
        <p:cNvGrpSpPr/>
        <p:nvPr/>
      </p:nvGrpSpPr>
      <p:grpSpPr>
        <a:xfrm>
          <a:off x="0" y="0"/>
          <a:ext cx="0" cy="0"/>
          <a:chOff x="0" y="0"/>
          <a:chExt cx="0" cy="0"/>
        </a:xfrm>
      </p:grpSpPr>
      <p:pic>
        <p:nvPicPr>
          <p:cNvPr id="43" name="Google Shape;117;gbdf00b619a_0_1" descr="Google Shape;117;gbdf00b619a_0_1"/>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44" name="Número de diapositiva"/>
          <p:cNvSpPr txBox="1">
            <a:spLocks noGrp="1"/>
          </p:cNvSpPr>
          <p:nvPr>
            <p:ph type="sldNum" sz="quarter" idx="2"/>
          </p:nvPr>
        </p:nvSpPr>
        <p:spPr>
          <a:xfrm>
            <a:off x="6197678" y="6479324"/>
            <a:ext cx="358374" cy="350622"/>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lista bullets">
    <p:spTree>
      <p:nvGrpSpPr>
        <p:cNvPr id="1" name=""/>
        <p:cNvGrpSpPr/>
        <p:nvPr/>
      </p:nvGrpSpPr>
      <p:grpSpPr>
        <a:xfrm>
          <a:off x="0" y="0"/>
          <a:ext cx="0" cy="0"/>
          <a:chOff x="0" y="0"/>
          <a:chExt cx="0" cy="0"/>
        </a:xfrm>
      </p:grpSpPr>
      <p:sp>
        <p:nvSpPr>
          <p:cNvPr id="51" name="Nivel de texto 1…"/>
          <p:cNvSpPr txBox="1">
            <a:spLocks noGrp="1"/>
          </p:cNvSpPr>
          <p:nvPr>
            <p:ph type="body" sz="half" idx="1"/>
          </p:nvPr>
        </p:nvSpPr>
        <p:spPr>
          <a:xfrm>
            <a:off x="1256039" y="1644275"/>
            <a:ext cx="7173368" cy="2778313"/>
          </a:xfrm>
          <a:prstGeom prst="rect">
            <a:avLst/>
          </a:prstGeom>
        </p:spPr>
        <p:txBody>
          <a:bodyPr>
            <a:normAutofit/>
          </a:bodyPr>
          <a:lstStyle>
            <a:lvl1pPr indent="-355600">
              <a:buClr>
                <a:srgbClr val="FEFEFE"/>
              </a:buClr>
              <a:buSzPts val="2000"/>
              <a:defRPr sz="2000">
                <a:solidFill>
                  <a:srgbClr val="404040"/>
                </a:solidFill>
              </a:defRPr>
            </a:lvl1pPr>
            <a:lvl2pPr marL="914400" indent="-355600">
              <a:buClr>
                <a:srgbClr val="FEFEFE"/>
              </a:buClr>
              <a:buSzPts val="2000"/>
              <a:defRPr sz="2000">
                <a:solidFill>
                  <a:srgbClr val="404040"/>
                </a:solidFill>
              </a:defRPr>
            </a:lvl2pPr>
            <a:lvl3pPr marL="1371600" indent="-355600">
              <a:buClr>
                <a:srgbClr val="FEFEFE"/>
              </a:buClr>
              <a:buSzPts val="2000"/>
              <a:defRPr sz="2000">
                <a:solidFill>
                  <a:srgbClr val="404040"/>
                </a:solidFill>
              </a:defRPr>
            </a:lvl3pPr>
            <a:lvl4pPr marL="1828800" indent="-355600">
              <a:buClr>
                <a:srgbClr val="FEFEFE"/>
              </a:buClr>
              <a:buSzPts val="2000"/>
              <a:defRPr sz="2000">
                <a:solidFill>
                  <a:srgbClr val="404040"/>
                </a:solidFill>
              </a:defRPr>
            </a:lvl4pPr>
            <a:lvl5pPr marL="2286000" indent="-355600">
              <a:buClr>
                <a:srgbClr val="FEFEFE"/>
              </a:buClr>
              <a:buSzPts val="2000"/>
              <a:defRPr sz="2000">
                <a:solidFill>
                  <a:srgbClr val="404040"/>
                </a:solidFill>
              </a:defRPr>
            </a:lvl5pPr>
          </a:lstStyle>
          <a:p>
            <a:r>
              <a:t>Nivel de texto 1</a:t>
            </a:r>
          </a:p>
          <a:p>
            <a:pPr lvl="1"/>
            <a:r>
              <a:t>Nivel de texto 2</a:t>
            </a:r>
          </a:p>
          <a:p>
            <a:pPr lvl="2"/>
            <a:r>
              <a:t>Nivel de texto 3</a:t>
            </a:r>
          </a:p>
          <a:p>
            <a:pPr lvl="3"/>
            <a:r>
              <a:t>Nivel de texto 4</a:t>
            </a:r>
          </a:p>
          <a:p>
            <a:pPr lvl="4"/>
            <a:r>
              <a:t>Nivel de texto 5</a:t>
            </a:r>
          </a:p>
        </p:txBody>
      </p:sp>
      <p:sp>
        <p:nvSpPr>
          <p:cNvPr id="52"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OBJECT">
    <p:spTree>
      <p:nvGrpSpPr>
        <p:cNvPr id="1" name=""/>
        <p:cNvGrpSpPr/>
        <p:nvPr/>
      </p:nvGrpSpPr>
      <p:grpSpPr>
        <a:xfrm>
          <a:off x="0" y="0"/>
          <a:ext cx="0" cy="0"/>
          <a:chOff x="0" y="0"/>
          <a:chExt cx="0" cy="0"/>
        </a:xfrm>
      </p:grpSpPr>
      <p:sp>
        <p:nvSpPr>
          <p:cNvPr id="59" name="Texto del título"/>
          <p:cNvSpPr txBox="1">
            <a:spLocks noGrp="1"/>
          </p:cNvSpPr>
          <p:nvPr>
            <p:ph type="title"/>
          </p:nvPr>
        </p:nvSpPr>
        <p:spPr>
          <a:xfrm>
            <a:off x="838200" y="365125"/>
            <a:ext cx="10515600" cy="1325563"/>
          </a:xfrm>
          <a:prstGeom prst="rect">
            <a:avLst/>
          </a:prstGeom>
        </p:spPr>
        <p:txBody>
          <a:bodyPr>
            <a:normAutofit/>
          </a:bodyPr>
          <a:lstStyle/>
          <a:p>
            <a:r>
              <a:t>Texto del título</a:t>
            </a:r>
          </a:p>
        </p:txBody>
      </p:sp>
      <p:sp>
        <p:nvSpPr>
          <p:cNvPr id="60" name="Nivel de texto 1…"/>
          <p:cNvSpPr txBox="1">
            <a:spLocks noGrp="1"/>
          </p:cNvSpPr>
          <p:nvPr>
            <p:ph type="body" idx="1"/>
          </p:nvPr>
        </p:nvSpPr>
        <p:spPr>
          <a:xfrm>
            <a:off x="838200" y="1825625"/>
            <a:ext cx="10515600" cy="4351338"/>
          </a:xfrm>
          <a:prstGeom prst="rect">
            <a:avLst/>
          </a:prstGeom>
        </p:spPr>
        <p:txBody>
          <a:bodyPr>
            <a:normAutofit/>
          </a:bodyPr>
          <a:lstStyle>
            <a:lvl1pPr indent="-342900"/>
            <a:lvl2pPr marL="971550" indent="-400050"/>
            <a:lvl3pPr marL="1508760" indent="-480060"/>
          </a:lstStyle>
          <a:p>
            <a:r>
              <a:t>Nivel de texto 1</a:t>
            </a:r>
          </a:p>
          <a:p>
            <a:pPr lvl="1"/>
            <a:r>
              <a:t>Nivel de texto 2</a:t>
            </a:r>
          </a:p>
          <a:p>
            <a:pPr lvl="2"/>
            <a:r>
              <a:t>Nivel de texto 3</a:t>
            </a:r>
          </a:p>
          <a:p>
            <a:pPr lvl="3"/>
            <a:r>
              <a:t>Nivel de texto 4</a:t>
            </a:r>
          </a:p>
          <a:p>
            <a:pPr lvl="4"/>
            <a:r>
              <a:t>Nivel de texto 5</a:t>
            </a:r>
          </a:p>
        </p:txBody>
      </p:sp>
      <p:sp>
        <p:nvSpPr>
          <p:cNvPr id="61" name="Número de diapositiva"/>
          <p:cNvSpPr txBox="1">
            <a:spLocks noGrp="1"/>
          </p:cNvSpPr>
          <p:nvPr>
            <p:ph type="sldNum" sz="quarter" idx="2"/>
          </p:nvPr>
        </p:nvSpPr>
        <p:spPr>
          <a:xfrm>
            <a:off x="11353800" y="6363601"/>
            <a:ext cx="358373" cy="350623"/>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SECTION_HEADER">
    <p:spTree>
      <p:nvGrpSpPr>
        <p:cNvPr id="1" name=""/>
        <p:cNvGrpSpPr/>
        <p:nvPr/>
      </p:nvGrpSpPr>
      <p:grpSpPr>
        <a:xfrm>
          <a:off x="0" y="0"/>
          <a:ext cx="0" cy="0"/>
          <a:chOff x="0" y="0"/>
          <a:chExt cx="0" cy="0"/>
        </a:xfrm>
      </p:grpSpPr>
      <p:sp>
        <p:nvSpPr>
          <p:cNvPr id="68" name="Texto del título"/>
          <p:cNvSpPr txBox="1">
            <a:spLocks noGrp="1"/>
          </p:cNvSpPr>
          <p:nvPr>
            <p:ph type="title"/>
          </p:nvPr>
        </p:nvSpPr>
        <p:spPr>
          <a:xfrm>
            <a:off x="831850" y="1709738"/>
            <a:ext cx="10515600" cy="2852737"/>
          </a:xfrm>
          <a:prstGeom prst="rect">
            <a:avLst/>
          </a:prstGeom>
        </p:spPr>
        <p:txBody>
          <a:bodyPr anchor="b">
            <a:normAutofit/>
          </a:bodyPr>
          <a:lstStyle>
            <a:lvl1pPr>
              <a:defRPr sz="6000"/>
            </a:lvl1pPr>
          </a:lstStyle>
          <a:p>
            <a:r>
              <a:t>Texto del título</a:t>
            </a:r>
          </a:p>
        </p:txBody>
      </p:sp>
      <p:sp>
        <p:nvSpPr>
          <p:cNvPr id="69" name="Nivel de texto 1…"/>
          <p:cNvSpPr txBox="1">
            <a:spLocks noGrp="1"/>
          </p:cNvSpPr>
          <p:nvPr>
            <p:ph type="body" sz="quarter" idx="1"/>
          </p:nvPr>
        </p:nvSpPr>
        <p:spPr>
          <a:xfrm>
            <a:off x="831850" y="4589462"/>
            <a:ext cx="10515600" cy="1500188"/>
          </a:xfrm>
          <a:prstGeom prst="rect">
            <a:avLst/>
          </a:prstGeom>
        </p:spPr>
        <p:txBody>
          <a:bodyPr>
            <a:normAutofit/>
          </a:bodyPr>
          <a:lstStyle>
            <a:lvl1pPr marL="228600" indent="0">
              <a:buClrTx/>
              <a:buSzTx/>
              <a:buFontTx/>
              <a:buNone/>
              <a:defRPr sz="2400">
                <a:solidFill>
                  <a:srgbClr val="888888"/>
                </a:solidFill>
              </a:defRPr>
            </a:lvl1pPr>
            <a:lvl2pPr marL="228600" indent="457200">
              <a:buClrTx/>
              <a:buSzTx/>
              <a:buFontTx/>
              <a:buNone/>
              <a:defRPr sz="2400">
                <a:solidFill>
                  <a:srgbClr val="888888"/>
                </a:solidFill>
              </a:defRPr>
            </a:lvl2pPr>
            <a:lvl3pPr marL="228600" indent="914400">
              <a:buClrTx/>
              <a:buSzTx/>
              <a:buFontTx/>
              <a:buNone/>
              <a:defRPr sz="2400">
                <a:solidFill>
                  <a:srgbClr val="888888"/>
                </a:solidFill>
              </a:defRPr>
            </a:lvl3pPr>
            <a:lvl4pPr marL="228600" indent="1371600">
              <a:buClrTx/>
              <a:buSzTx/>
              <a:buFontTx/>
              <a:buNone/>
              <a:defRPr sz="2400">
                <a:solidFill>
                  <a:srgbClr val="888888"/>
                </a:solidFill>
              </a:defRPr>
            </a:lvl4pPr>
            <a:lvl5pPr marL="228600" indent="1828800">
              <a:buClrTx/>
              <a:buSzTx/>
              <a:buFontTx/>
              <a:buNone/>
              <a:defRPr sz="2400">
                <a:solidFill>
                  <a:srgbClr val="888888"/>
                </a:solidFill>
              </a:defRPr>
            </a:lvl5pPr>
          </a:lstStyle>
          <a:p>
            <a:r>
              <a:t>Nivel de texto 1</a:t>
            </a:r>
          </a:p>
          <a:p>
            <a:pPr lvl="1"/>
            <a:r>
              <a:t>Nivel de texto 2</a:t>
            </a:r>
          </a:p>
          <a:p>
            <a:pPr lvl="2"/>
            <a:r>
              <a:t>Nivel de texto 3</a:t>
            </a:r>
          </a:p>
          <a:p>
            <a:pPr lvl="3"/>
            <a:r>
              <a:t>Nivel de texto 4</a:t>
            </a:r>
          </a:p>
          <a:p>
            <a:pPr lvl="4"/>
            <a:r>
              <a:t>Nivel de texto 5</a:t>
            </a:r>
          </a:p>
        </p:txBody>
      </p:sp>
      <p:sp>
        <p:nvSpPr>
          <p:cNvPr id="70" name="Número de diapositiva"/>
          <p:cNvSpPr txBox="1">
            <a:spLocks noGrp="1"/>
          </p:cNvSpPr>
          <p:nvPr>
            <p:ph type="sldNum" sz="quarter" idx="2"/>
          </p:nvPr>
        </p:nvSpPr>
        <p:spPr>
          <a:xfrm>
            <a:off x="11353800" y="6363601"/>
            <a:ext cx="358373" cy="350623"/>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WO_OBJECTS">
    <p:spTree>
      <p:nvGrpSpPr>
        <p:cNvPr id="1" name=""/>
        <p:cNvGrpSpPr/>
        <p:nvPr/>
      </p:nvGrpSpPr>
      <p:grpSpPr>
        <a:xfrm>
          <a:off x="0" y="0"/>
          <a:ext cx="0" cy="0"/>
          <a:chOff x="0" y="0"/>
          <a:chExt cx="0" cy="0"/>
        </a:xfrm>
      </p:grpSpPr>
      <p:sp>
        <p:nvSpPr>
          <p:cNvPr id="77" name="Texto del título"/>
          <p:cNvSpPr txBox="1">
            <a:spLocks noGrp="1"/>
          </p:cNvSpPr>
          <p:nvPr>
            <p:ph type="title"/>
          </p:nvPr>
        </p:nvSpPr>
        <p:spPr>
          <a:xfrm>
            <a:off x="838200" y="365125"/>
            <a:ext cx="10515600" cy="1325563"/>
          </a:xfrm>
          <a:prstGeom prst="rect">
            <a:avLst/>
          </a:prstGeom>
        </p:spPr>
        <p:txBody>
          <a:bodyPr>
            <a:normAutofit/>
          </a:bodyPr>
          <a:lstStyle/>
          <a:p>
            <a:r>
              <a:t>Texto del título</a:t>
            </a:r>
          </a:p>
        </p:txBody>
      </p:sp>
      <p:sp>
        <p:nvSpPr>
          <p:cNvPr id="78" name="Nivel de texto 1…"/>
          <p:cNvSpPr txBox="1">
            <a:spLocks noGrp="1"/>
          </p:cNvSpPr>
          <p:nvPr>
            <p:ph type="body" sz="half" idx="1"/>
          </p:nvPr>
        </p:nvSpPr>
        <p:spPr>
          <a:xfrm>
            <a:off x="838200" y="1825625"/>
            <a:ext cx="5181600" cy="4351338"/>
          </a:xfrm>
          <a:prstGeom prst="rect">
            <a:avLst/>
          </a:prstGeom>
        </p:spPr>
        <p:txBody>
          <a:bodyPr>
            <a:normAutofit/>
          </a:bodyPr>
          <a:lstStyle>
            <a:lvl1pPr indent="-342900"/>
            <a:lvl2pPr marL="971550" indent="-400050"/>
            <a:lvl3pPr marL="1508760" indent="-480060"/>
          </a:lstStyle>
          <a:p>
            <a:r>
              <a:t>Nivel de texto 1</a:t>
            </a:r>
          </a:p>
          <a:p>
            <a:pPr lvl="1"/>
            <a:r>
              <a:t>Nivel de texto 2</a:t>
            </a:r>
          </a:p>
          <a:p>
            <a:pPr lvl="2"/>
            <a:r>
              <a:t>Nivel de texto 3</a:t>
            </a:r>
          </a:p>
          <a:p>
            <a:pPr lvl="3"/>
            <a:r>
              <a:t>Nivel de texto 4</a:t>
            </a:r>
          </a:p>
          <a:p>
            <a:pPr lvl="4"/>
            <a:r>
              <a:t>Nivel de texto 5</a:t>
            </a:r>
          </a:p>
        </p:txBody>
      </p:sp>
      <p:sp>
        <p:nvSpPr>
          <p:cNvPr id="79" name="Google Shape;47;p26"/>
          <p:cNvSpPr txBox="1">
            <a:spLocks noGrp="1"/>
          </p:cNvSpPr>
          <p:nvPr>
            <p:ph type="body" sz="half" idx="21"/>
          </p:nvPr>
        </p:nvSpPr>
        <p:spPr>
          <a:xfrm>
            <a:off x="6172200" y="1825625"/>
            <a:ext cx="5181600" cy="4351338"/>
          </a:xfrm>
          <a:prstGeom prst="rect">
            <a:avLst/>
          </a:prstGeom>
        </p:spPr>
        <p:txBody>
          <a:bodyPr>
            <a:normAutofit/>
          </a:bodyPr>
          <a:lstStyle/>
          <a:p>
            <a:pPr indent="-342900">
              <a:defRPr b="1">
                <a:solidFill>
                  <a:srgbClr val="073763"/>
                </a:solidFill>
              </a:defRPr>
            </a:pPr>
            <a:endParaRPr/>
          </a:p>
        </p:txBody>
      </p:sp>
      <p:sp>
        <p:nvSpPr>
          <p:cNvPr id="80" name="Número de diapositiva"/>
          <p:cNvSpPr txBox="1">
            <a:spLocks noGrp="1"/>
          </p:cNvSpPr>
          <p:nvPr>
            <p:ph type="sldNum" sz="quarter" idx="2"/>
          </p:nvPr>
        </p:nvSpPr>
        <p:spPr>
          <a:xfrm>
            <a:off x="11353800" y="6363601"/>
            <a:ext cx="358373" cy="350623"/>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WO_OBJECTS_WITH_TEXT">
    <p:spTree>
      <p:nvGrpSpPr>
        <p:cNvPr id="1" name=""/>
        <p:cNvGrpSpPr/>
        <p:nvPr/>
      </p:nvGrpSpPr>
      <p:grpSpPr>
        <a:xfrm>
          <a:off x="0" y="0"/>
          <a:ext cx="0" cy="0"/>
          <a:chOff x="0" y="0"/>
          <a:chExt cx="0" cy="0"/>
        </a:xfrm>
      </p:grpSpPr>
      <p:sp>
        <p:nvSpPr>
          <p:cNvPr id="87" name="Texto del título"/>
          <p:cNvSpPr txBox="1">
            <a:spLocks noGrp="1"/>
          </p:cNvSpPr>
          <p:nvPr>
            <p:ph type="title"/>
          </p:nvPr>
        </p:nvSpPr>
        <p:spPr>
          <a:xfrm>
            <a:off x="839787" y="365125"/>
            <a:ext cx="10515601" cy="1325563"/>
          </a:xfrm>
          <a:prstGeom prst="rect">
            <a:avLst/>
          </a:prstGeom>
        </p:spPr>
        <p:txBody>
          <a:bodyPr>
            <a:normAutofit/>
          </a:bodyPr>
          <a:lstStyle/>
          <a:p>
            <a:r>
              <a:t>Texto del título</a:t>
            </a:r>
          </a:p>
        </p:txBody>
      </p:sp>
      <p:sp>
        <p:nvSpPr>
          <p:cNvPr id="88" name="Nivel de texto 1…"/>
          <p:cNvSpPr txBox="1">
            <a:spLocks noGrp="1"/>
          </p:cNvSpPr>
          <p:nvPr>
            <p:ph type="body" sz="quarter" idx="1"/>
          </p:nvPr>
        </p:nvSpPr>
        <p:spPr>
          <a:xfrm>
            <a:off x="839787" y="1681163"/>
            <a:ext cx="5157789" cy="823913"/>
          </a:xfrm>
          <a:prstGeom prst="rect">
            <a:avLst/>
          </a:prstGeom>
        </p:spPr>
        <p:txBody>
          <a:bodyPr anchor="b">
            <a:normAutofit/>
          </a:bodyPr>
          <a:lstStyle>
            <a:lvl1pPr marL="228600" indent="0">
              <a:buClrTx/>
              <a:buSzTx/>
              <a:buFontTx/>
              <a:buNone/>
              <a:defRPr sz="2400" b="1"/>
            </a:lvl1pPr>
            <a:lvl2pPr marL="228600" indent="457200">
              <a:buClrTx/>
              <a:buSzTx/>
              <a:buFontTx/>
              <a:buNone/>
              <a:defRPr sz="2400" b="1"/>
            </a:lvl2pPr>
            <a:lvl3pPr marL="228600" indent="914400">
              <a:buClrTx/>
              <a:buSzTx/>
              <a:buFontTx/>
              <a:buNone/>
              <a:defRPr sz="2400" b="1"/>
            </a:lvl3pPr>
            <a:lvl4pPr marL="228600" indent="1371600">
              <a:buClrTx/>
              <a:buSzTx/>
              <a:buFontTx/>
              <a:buNone/>
              <a:defRPr sz="2400" b="1"/>
            </a:lvl4pPr>
            <a:lvl5pPr marL="228600" indent="1828800">
              <a:buClrTx/>
              <a:buSzTx/>
              <a:buFontTx/>
              <a:buNone/>
              <a:defRPr sz="2400" b="1"/>
            </a:lvl5pPr>
          </a:lstStyle>
          <a:p>
            <a:r>
              <a:t>Nivel de texto 1</a:t>
            </a:r>
          </a:p>
          <a:p>
            <a:pPr lvl="1"/>
            <a:r>
              <a:t>Nivel de texto 2</a:t>
            </a:r>
          </a:p>
          <a:p>
            <a:pPr lvl="2"/>
            <a:r>
              <a:t>Nivel de texto 3</a:t>
            </a:r>
          </a:p>
          <a:p>
            <a:pPr lvl="3"/>
            <a:r>
              <a:t>Nivel de texto 4</a:t>
            </a:r>
          </a:p>
          <a:p>
            <a:pPr lvl="4"/>
            <a:r>
              <a:t>Nivel de texto 5</a:t>
            </a:r>
          </a:p>
        </p:txBody>
      </p:sp>
      <p:sp>
        <p:nvSpPr>
          <p:cNvPr id="89" name="Google Shape;54;p27"/>
          <p:cNvSpPr txBox="1">
            <a:spLocks noGrp="1"/>
          </p:cNvSpPr>
          <p:nvPr>
            <p:ph type="body" sz="half" idx="21"/>
          </p:nvPr>
        </p:nvSpPr>
        <p:spPr>
          <a:xfrm>
            <a:off x="839787" y="2505075"/>
            <a:ext cx="5157788" cy="3684588"/>
          </a:xfrm>
          <a:prstGeom prst="rect">
            <a:avLst/>
          </a:prstGeom>
        </p:spPr>
        <p:txBody>
          <a:bodyPr>
            <a:normAutofit/>
          </a:bodyPr>
          <a:lstStyle/>
          <a:p>
            <a:pPr indent="-342900">
              <a:defRPr b="1">
                <a:solidFill>
                  <a:srgbClr val="073763"/>
                </a:solidFill>
              </a:defRPr>
            </a:pPr>
            <a:endParaRPr/>
          </a:p>
        </p:txBody>
      </p:sp>
      <p:sp>
        <p:nvSpPr>
          <p:cNvPr id="90" name="Google Shape;55;p27"/>
          <p:cNvSpPr txBox="1">
            <a:spLocks noGrp="1"/>
          </p:cNvSpPr>
          <p:nvPr>
            <p:ph type="body" sz="quarter" idx="22"/>
          </p:nvPr>
        </p:nvSpPr>
        <p:spPr>
          <a:xfrm>
            <a:off x="6172200" y="1681163"/>
            <a:ext cx="5183188" cy="823913"/>
          </a:xfrm>
          <a:prstGeom prst="rect">
            <a:avLst/>
          </a:prstGeom>
        </p:spPr>
        <p:txBody>
          <a:bodyPr anchor="b">
            <a:normAutofit/>
          </a:bodyPr>
          <a:lstStyle/>
          <a:p>
            <a:pPr marL="228600" indent="0">
              <a:buClrTx/>
              <a:buSzTx/>
              <a:buFontTx/>
              <a:buNone/>
              <a:defRPr sz="2400" b="1">
                <a:solidFill>
                  <a:srgbClr val="073763"/>
                </a:solidFill>
              </a:defRPr>
            </a:pPr>
            <a:endParaRPr/>
          </a:p>
        </p:txBody>
      </p:sp>
      <p:sp>
        <p:nvSpPr>
          <p:cNvPr id="91" name="Google Shape;56;p27"/>
          <p:cNvSpPr txBox="1">
            <a:spLocks noGrp="1"/>
          </p:cNvSpPr>
          <p:nvPr>
            <p:ph type="body" sz="half" idx="23"/>
          </p:nvPr>
        </p:nvSpPr>
        <p:spPr>
          <a:xfrm>
            <a:off x="6172200" y="2505075"/>
            <a:ext cx="5183188" cy="3684588"/>
          </a:xfrm>
          <a:prstGeom prst="rect">
            <a:avLst/>
          </a:prstGeom>
        </p:spPr>
        <p:txBody>
          <a:bodyPr>
            <a:normAutofit/>
          </a:bodyPr>
          <a:lstStyle/>
          <a:p>
            <a:pPr indent="-342900">
              <a:defRPr b="1">
                <a:solidFill>
                  <a:srgbClr val="073763"/>
                </a:solidFill>
              </a:defRPr>
            </a:pPr>
            <a:endParaRPr/>
          </a:p>
        </p:txBody>
      </p:sp>
      <p:sp>
        <p:nvSpPr>
          <p:cNvPr id="92" name="Número de diapositiva"/>
          <p:cNvSpPr txBox="1">
            <a:spLocks noGrp="1"/>
          </p:cNvSpPr>
          <p:nvPr>
            <p:ph type="sldNum" sz="quarter" idx="2"/>
          </p:nvPr>
        </p:nvSpPr>
        <p:spPr>
          <a:xfrm>
            <a:off x="11353800" y="6363601"/>
            <a:ext cx="358373" cy="350623"/>
          </a:xfrm>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Google Shape;107;p5" descr="Google Shape;107;p5"/>
          <p:cNvPicPr>
            <a:picLocks noChangeAspect="1"/>
          </p:cNvPicPr>
          <p:nvPr/>
        </p:nvPicPr>
        <p:blipFill>
          <a:blip r:embed="rId27">
            <a:extLst/>
          </a:blip>
          <a:stretch>
            <a:fillRect/>
          </a:stretch>
        </p:blipFill>
        <p:spPr>
          <a:xfrm>
            <a:off x="0" y="0"/>
            <a:ext cx="12192000" cy="6858000"/>
          </a:xfrm>
          <a:prstGeom prst="rect">
            <a:avLst/>
          </a:prstGeom>
          <a:ln w="12700">
            <a:miter lim="400000"/>
          </a:ln>
        </p:spPr>
      </p:pic>
      <p:sp>
        <p:nvSpPr>
          <p:cNvPr id="3" name="Programa de Investigación Formativa"/>
          <p:cNvSpPr txBox="1"/>
          <p:nvPr/>
        </p:nvSpPr>
        <p:spPr>
          <a:xfrm>
            <a:off x="10904980" y="356018"/>
            <a:ext cx="1174642" cy="647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indent="0" algn="ctr" defTabSz="457200">
              <a:defRPr sz="1400">
                <a:solidFill>
                  <a:srgbClr val="011D57"/>
                </a:solidFill>
                <a:latin typeface="+mn-lt"/>
                <a:ea typeface="+mn-ea"/>
                <a:cs typeface="+mn-cs"/>
                <a:sym typeface="Helvetica"/>
              </a:defRPr>
            </a:lvl1pPr>
          </a:lstStyle>
          <a:p>
            <a:r>
              <a:t>Programa de Investigación Formativa</a:t>
            </a:r>
          </a:p>
        </p:txBody>
      </p:sp>
      <p:sp>
        <p:nvSpPr>
          <p:cNvPr id="4" name="Línea"/>
          <p:cNvSpPr/>
          <p:nvPr/>
        </p:nvSpPr>
        <p:spPr>
          <a:xfrm flipV="1">
            <a:off x="10746174" y="271860"/>
            <a:ext cx="1" cy="816018"/>
          </a:xfrm>
          <a:prstGeom prst="line">
            <a:avLst/>
          </a:prstGeom>
          <a:ln w="19050">
            <a:solidFill>
              <a:srgbClr val="0C3A66"/>
            </a:solidFill>
          </a:ln>
        </p:spPr>
        <p:txBody>
          <a:bodyPr lIns="0" tIns="0" rIns="0" bIns="0"/>
          <a:lstStyle/>
          <a:p>
            <a:pPr marL="0" indent="0">
              <a:defRPr sz="1400" b="0">
                <a:solidFill>
                  <a:srgbClr val="000000"/>
                </a:solidFill>
              </a:defRPr>
            </a:pPr>
            <a:endParaRPr/>
          </a:p>
        </p:txBody>
      </p:sp>
      <p:sp>
        <p:nvSpPr>
          <p:cNvPr id="5" name="Experiencia Curricular de Proyecto de Investigación"/>
          <p:cNvSpPr txBox="1"/>
          <p:nvPr/>
        </p:nvSpPr>
        <p:spPr>
          <a:xfrm>
            <a:off x="9306139" y="324268"/>
            <a:ext cx="1281230" cy="711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indent="0" algn="ctr" defTabSz="457200">
              <a:defRPr sz="1200" b="0">
                <a:solidFill>
                  <a:srgbClr val="011D57"/>
                </a:solidFill>
                <a:latin typeface="+mn-lt"/>
                <a:ea typeface="+mn-ea"/>
                <a:cs typeface="+mn-cs"/>
                <a:sym typeface="Helvetica"/>
              </a:defRPr>
            </a:lvl1pPr>
          </a:lstStyle>
          <a:p>
            <a:r>
              <a:t>Experiencia Curricular de Proyecto de Investigación</a:t>
            </a:r>
          </a:p>
        </p:txBody>
      </p:sp>
      <p:sp>
        <p:nvSpPr>
          <p:cNvPr id="6" name="Línea"/>
          <p:cNvSpPr/>
          <p:nvPr/>
        </p:nvSpPr>
        <p:spPr>
          <a:xfrm flipV="1">
            <a:off x="9147334" y="271860"/>
            <a:ext cx="1" cy="816018"/>
          </a:xfrm>
          <a:prstGeom prst="line">
            <a:avLst/>
          </a:prstGeom>
          <a:ln w="19050">
            <a:solidFill>
              <a:srgbClr val="0C3A66"/>
            </a:solidFill>
          </a:ln>
        </p:spPr>
        <p:txBody>
          <a:bodyPr lIns="0" tIns="0" rIns="0" bIns="0"/>
          <a:lstStyle/>
          <a:p>
            <a:pPr marL="0" indent="0">
              <a:defRPr sz="1400" b="0">
                <a:solidFill>
                  <a:srgbClr val="000000"/>
                </a:solidFill>
              </a:defRPr>
            </a:pPr>
            <a:endParaRPr/>
          </a:p>
        </p:txBody>
      </p:sp>
      <p:sp>
        <p:nvSpPr>
          <p:cNvPr id="7" name="Texto del título"/>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ctr"/>
          <a:lstStyle/>
          <a:p>
            <a:r>
              <a:t>Texto del título</a:t>
            </a:r>
          </a:p>
        </p:txBody>
      </p:sp>
      <p:sp>
        <p:nvSpPr>
          <p:cNvPr id="8" name="Nivel de texto 1…"/>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lstStyle/>
          <a:p>
            <a:r>
              <a:t>Nivel de texto 1</a:t>
            </a:r>
          </a:p>
          <a:p>
            <a:pPr lvl="1"/>
            <a:r>
              <a:t>Nivel de texto 2</a:t>
            </a:r>
          </a:p>
          <a:p>
            <a:pPr lvl="2"/>
            <a:r>
              <a:t>Nivel de texto 3</a:t>
            </a:r>
          </a:p>
          <a:p>
            <a:pPr lvl="3"/>
            <a:r>
              <a:t>Nivel de texto 4</a:t>
            </a:r>
          </a:p>
          <a:p>
            <a:pPr lvl="4"/>
            <a:r>
              <a:t>Nivel de texto 5</a:t>
            </a:r>
          </a:p>
        </p:txBody>
      </p:sp>
      <p:sp>
        <p:nvSpPr>
          <p:cNvPr id="9" name="Número de diapositiva"/>
          <p:cNvSpPr txBox="1">
            <a:spLocks noGrp="1"/>
          </p:cNvSpPr>
          <p:nvPr>
            <p:ph type="sldNum" sz="quarter" idx="2"/>
          </p:nvPr>
        </p:nvSpPr>
        <p:spPr>
          <a:xfrm>
            <a:off x="8737600" y="6172200"/>
            <a:ext cx="2844800" cy="368301"/>
          </a:xfrm>
          <a:prstGeom prst="rect">
            <a:avLst/>
          </a:prstGeom>
          <a:ln w="12700">
            <a:miter lim="400000"/>
          </a:ln>
        </p:spPr>
        <p:txBody>
          <a:bodyPr wrap="none" lIns="45699" tIns="45699" rIns="45699" bIns="45699" anchor="ctr">
            <a:spAutoFit/>
          </a:bodyPr>
          <a:lstStyle>
            <a:lvl1pPr marL="0" indent="0" algn="just">
              <a:lnSpc>
                <a:spcPct val="115000"/>
              </a:lnSpc>
              <a:spcBef>
                <a:spcPts val="1600"/>
              </a:spcBef>
              <a:defRPr sz="1800" b="0">
                <a:solidFill>
                  <a:srgbClr val="1F497D"/>
                </a:solidFill>
              </a:defRPr>
            </a:lvl1pPr>
          </a:lstStyle>
          <a:p>
            <a:fld id="{86CB4B4D-7CA3-9044-876B-883B54F8677D}" type="slidenum">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9pPr>
    </p:titleStyle>
    <p:bodyStyle>
      <a:lvl1pPr marL="457200" marR="0" indent="-406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1pPr>
      <a:lvl2pPr marL="977900" marR="0" indent="-4445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2pPr>
      <a:lvl3pPr marL="1513839" marR="0" indent="-497839"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3pPr>
      <a:lvl4pPr marL="20193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4pPr>
      <a:lvl5pPr marL="24765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5pPr>
      <a:lvl6pPr marL="29337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6pPr>
      <a:lvl7pPr marL="33909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7pPr>
      <a:lvl8pPr marL="38481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8pPr>
      <a:lvl9pPr marL="43053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9pPr>
    </p:bodyStyle>
    <p:otherStyle>
      <a:lvl1pPr marL="0" marR="0" indent="0" algn="just" defTabSz="914400" rtl="0" latinLnBrk="0">
        <a:lnSpc>
          <a:spcPct val="115000"/>
        </a:lnSpc>
        <a:spcBef>
          <a:spcPts val="1600"/>
        </a:spcBef>
        <a:spcAft>
          <a:spcPts val="0"/>
        </a:spcAft>
        <a:buClrTx/>
        <a:buSzTx/>
        <a:buFontTx/>
        <a:buNone/>
        <a:tabLst/>
        <a:defRPr sz="1800" b="0" i="0" u="none" strike="noStrike" cap="none" spc="0" baseline="0">
          <a:solidFill>
            <a:schemeClr val="tx1"/>
          </a:solidFill>
          <a:uFillTx/>
          <a:latin typeface="+mn-lt"/>
          <a:ea typeface="+mn-ea"/>
          <a:cs typeface="+mn-cs"/>
          <a:sym typeface="Arial"/>
        </a:defRPr>
      </a:lvl1pPr>
      <a:lvl2pPr marL="0" marR="0" indent="0" algn="just" defTabSz="914400" rtl="0" latinLnBrk="0">
        <a:lnSpc>
          <a:spcPct val="115000"/>
        </a:lnSpc>
        <a:spcBef>
          <a:spcPts val="1600"/>
        </a:spcBef>
        <a:spcAft>
          <a:spcPts val="0"/>
        </a:spcAft>
        <a:buClrTx/>
        <a:buSzTx/>
        <a:buFontTx/>
        <a:buNone/>
        <a:tabLst/>
        <a:defRPr sz="1800" b="0" i="0" u="none" strike="noStrike" cap="none" spc="0" baseline="0">
          <a:solidFill>
            <a:schemeClr val="tx1"/>
          </a:solidFill>
          <a:uFillTx/>
          <a:latin typeface="+mn-lt"/>
          <a:ea typeface="+mn-ea"/>
          <a:cs typeface="+mn-cs"/>
          <a:sym typeface="Arial"/>
        </a:defRPr>
      </a:lvl2pPr>
      <a:lvl3pPr marL="0" marR="0" indent="0" algn="just" defTabSz="914400" rtl="0" latinLnBrk="0">
        <a:lnSpc>
          <a:spcPct val="115000"/>
        </a:lnSpc>
        <a:spcBef>
          <a:spcPts val="1600"/>
        </a:spcBef>
        <a:spcAft>
          <a:spcPts val="0"/>
        </a:spcAft>
        <a:buClrTx/>
        <a:buSzTx/>
        <a:buFontTx/>
        <a:buNone/>
        <a:tabLst/>
        <a:defRPr sz="1800" b="0" i="0" u="none" strike="noStrike" cap="none" spc="0" baseline="0">
          <a:solidFill>
            <a:schemeClr val="tx1"/>
          </a:solidFill>
          <a:uFillTx/>
          <a:latin typeface="+mn-lt"/>
          <a:ea typeface="+mn-ea"/>
          <a:cs typeface="+mn-cs"/>
          <a:sym typeface="Arial"/>
        </a:defRPr>
      </a:lvl3pPr>
      <a:lvl4pPr marL="0" marR="0" indent="0" algn="just" defTabSz="914400" rtl="0" latinLnBrk="0">
        <a:lnSpc>
          <a:spcPct val="115000"/>
        </a:lnSpc>
        <a:spcBef>
          <a:spcPts val="1600"/>
        </a:spcBef>
        <a:spcAft>
          <a:spcPts val="0"/>
        </a:spcAft>
        <a:buClrTx/>
        <a:buSzTx/>
        <a:buFontTx/>
        <a:buNone/>
        <a:tabLst/>
        <a:defRPr sz="1800" b="0" i="0" u="none" strike="noStrike" cap="none" spc="0" baseline="0">
          <a:solidFill>
            <a:schemeClr val="tx1"/>
          </a:solidFill>
          <a:uFillTx/>
          <a:latin typeface="+mn-lt"/>
          <a:ea typeface="+mn-ea"/>
          <a:cs typeface="+mn-cs"/>
          <a:sym typeface="Arial"/>
        </a:defRPr>
      </a:lvl4pPr>
      <a:lvl5pPr marL="0" marR="0" indent="0" algn="just" defTabSz="914400" rtl="0" latinLnBrk="0">
        <a:lnSpc>
          <a:spcPct val="115000"/>
        </a:lnSpc>
        <a:spcBef>
          <a:spcPts val="1600"/>
        </a:spcBef>
        <a:spcAft>
          <a:spcPts val="0"/>
        </a:spcAft>
        <a:buClrTx/>
        <a:buSzTx/>
        <a:buFontTx/>
        <a:buNone/>
        <a:tabLst/>
        <a:defRPr sz="1800" b="0" i="0" u="none" strike="noStrike" cap="none" spc="0" baseline="0">
          <a:solidFill>
            <a:schemeClr val="tx1"/>
          </a:solidFill>
          <a:uFillTx/>
          <a:latin typeface="+mn-lt"/>
          <a:ea typeface="+mn-ea"/>
          <a:cs typeface="+mn-cs"/>
          <a:sym typeface="Arial"/>
        </a:defRPr>
      </a:lvl5pPr>
      <a:lvl6pPr marL="0" marR="0" indent="0" algn="just" defTabSz="914400" rtl="0" latinLnBrk="0">
        <a:lnSpc>
          <a:spcPct val="115000"/>
        </a:lnSpc>
        <a:spcBef>
          <a:spcPts val="1600"/>
        </a:spcBef>
        <a:spcAft>
          <a:spcPts val="0"/>
        </a:spcAft>
        <a:buClrTx/>
        <a:buSzTx/>
        <a:buFontTx/>
        <a:buNone/>
        <a:tabLst/>
        <a:defRPr sz="1800" b="0" i="0" u="none" strike="noStrike" cap="none" spc="0" baseline="0">
          <a:solidFill>
            <a:schemeClr val="tx1"/>
          </a:solidFill>
          <a:uFillTx/>
          <a:latin typeface="+mn-lt"/>
          <a:ea typeface="+mn-ea"/>
          <a:cs typeface="+mn-cs"/>
          <a:sym typeface="Arial"/>
        </a:defRPr>
      </a:lvl6pPr>
      <a:lvl7pPr marL="0" marR="0" indent="0" algn="just" defTabSz="914400" rtl="0" latinLnBrk="0">
        <a:lnSpc>
          <a:spcPct val="115000"/>
        </a:lnSpc>
        <a:spcBef>
          <a:spcPts val="1600"/>
        </a:spcBef>
        <a:spcAft>
          <a:spcPts val="0"/>
        </a:spcAft>
        <a:buClrTx/>
        <a:buSzTx/>
        <a:buFontTx/>
        <a:buNone/>
        <a:tabLst/>
        <a:defRPr sz="1800" b="0" i="0" u="none" strike="noStrike" cap="none" spc="0" baseline="0">
          <a:solidFill>
            <a:schemeClr val="tx1"/>
          </a:solidFill>
          <a:uFillTx/>
          <a:latin typeface="+mn-lt"/>
          <a:ea typeface="+mn-ea"/>
          <a:cs typeface="+mn-cs"/>
          <a:sym typeface="Arial"/>
        </a:defRPr>
      </a:lvl7pPr>
      <a:lvl8pPr marL="0" marR="0" indent="0" algn="just" defTabSz="914400" rtl="0" latinLnBrk="0">
        <a:lnSpc>
          <a:spcPct val="115000"/>
        </a:lnSpc>
        <a:spcBef>
          <a:spcPts val="1600"/>
        </a:spcBef>
        <a:spcAft>
          <a:spcPts val="0"/>
        </a:spcAft>
        <a:buClrTx/>
        <a:buSzTx/>
        <a:buFontTx/>
        <a:buNone/>
        <a:tabLst/>
        <a:defRPr sz="1800" b="0" i="0" u="none" strike="noStrike" cap="none" spc="0" baseline="0">
          <a:solidFill>
            <a:schemeClr val="tx1"/>
          </a:solidFill>
          <a:uFillTx/>
          <a:latin typeface="+mn-lt"/>
          <a:ea typeface="+mn-ea"/>
          <a:cs typeface="+mn-cs"/>
          <a:sym typeface="Arial"/>
        </a:defRPr>
      </a:lvl8pPr>
      <a:lvl9pPr marL="0" marR="0" indent="0" algn="just" defTabSz="914400" rtl="0" latinLnBrk="0">
        <a:lnSpc>
          <a:spcPct val="115000"/>
        </a:lnSpc>
        <a:spcBef>
          <a:spcPts val="1600"/>
        </a:spcBef>
        <a:spcAft>
          <a:spcPts val="0"/>
        </a:spcAft>
        <a:buClrTx/>
        <a:buSzTx/>
        <a:buFontTx/>
        <a:buNone/>
        <a:tabLst/>
        <a:defRPr sz="18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65" name="Google Shape;100;gbe67f65067_0_0"/>
          <p:cNvSpPr txBox="1">
            <a:spLocks noGrp="1"/>
          </p:cNvSpPr>
          <p:nvPr>
            <p:ph type="body" idx="21"/>
          </p:nvPr>
        </p:nvSpPr>
        <p:spPr>
          <a:xfrm>
            <a:off x="559204" y="1959388"/>
            <a:ext cx="8275661" cy="2939224"/>
          </a:xfrm>
          <a:prstGeom prst="rect">
            <a:avLst/>
          </a:prstGeom>
        </p:spPr>
        <p:txBody>
          <a:bodyPr/>
          <a:lstStyle/>
          <a:p>
            <a:pPr marL="139700" indent="-139700">
              <a:lnSpc>
                <a:spcPct val="100000"/>
              </a:lnSpc>
              <a:spcBef>
                <a:spcPts val="0"/>
              </a:spcBef>
              <a:buClrTx/>
              <a:buSzTx/>
              <a:buFontTx/>
              <a:buNone/>
              <a:defRPr sz="4000" b="1">
                <a:solidFill>
                  <a:srgbClr val="FFFFFF"/>
                </a:solidFill>
                <a:latin typeface="+mj-lt"/>
                <a:ea typeface="+mj-ea"/>
                <a:cs typeface="+mj-cs"/>
                <a:sym typeface="Arial"/>
              </a:defRPr>
            </a:pPr>
            <a:r>
              <a:rPr dirty="0"/>
              <a:t>Proyecto de </a:t>
            </a:r>
            <a:r>
              <a:rPr dirty="0" err="1"/>
              <a:t>Investigación</a:t>
            </a:r>
            <a:endParaRPr dirty="0"/>
          </a:p>
          <a:p>
            <a:pPr marL="139700" indent="-139700">
              <a:lnSpc>
                <a:spcPct val="100000"/>
              </a:lnSpc>
              <a:spcBef>
                <a:spcPts val="0"/>
              </a:spcBef>
              <a:buClrTx/>
              <a:buSzTx/>
              <a:buFontTx/>
              <a:buNone/>
              <a:defRPr sz="4000" b="1">
                <a:solidFill>
                  <a:srgbClr val="FFFFFF"/>
                </a:solidFill>
                <a:latin typeface="+mj-lt"/>
                <a:ea typeface="+mj-ea"/>
                <a:cs typeface="+mj-cs"/>
                <a:sym typeface="Arial"/>
              </a:defRPr>
            </a:pPr>
            <a:endParaRPr dirty="0"/>
          </a:p>
          <a:p>
            <a:pPr marL="139700" indent="-139700">
              <a:lnSpc>
                <a:spcPct val="100000"/>
              </a:lnSpc>
              <a:spcBef>
                <a:spcPts val="0"/>
              </a:spcBef>
              <a:buClrTx/>
              <a:buSzTx/>
              <a:buFontTx/>
              <a:buNone/>
              <a:defRPr sz="1900">
                <a:solidFill>
                  <a:srgbClr val="FFFFFF"/>
                </a:solidFill>
                <a:latin typeface="+mj-lt"/>
                <a:ea typeface="+mj-ea"/>
                <a:cs typeface="+mj-cs"/>
                <a:sym typeface="Arial"/>
              </a:defRPr>
            </a:pPr>
            <a:r>
              <a:rPr b="1" dirty="0" err="1"/>
              <a:t>Sesión</a:t>
            </a:r>
            <a:r>
              <a:rPr b="1" dirty="0"/>
              <a:t> </a:t>
            </a:r>
            <a:r>
              <a:rPr lang="es-ES" b="1" dirty="0" smtClean="0"/>
              <a:t>3</a:t>
            </a:r>
            <a:r>
              <a:rPr b="1" dirty="0" smtClean="0"/>
              <a:t>:</a:t>
            </a:r>
            <a:endParaRPr b="1" dirty="0"/>
          </a:p>
          <a:p>
            <a:pPr marL="139700" indent="-139700">
              <a:lnSpc>
                <a:spcPct val="100000"/>
              </a:lnSpc>
              <a:spcBef>
                <a:spcPts val="0"/>
              </a:spcBef>
              <a:buClrTx/>
              <a:buSzTx/>
              <a:buFontTx/>
              <a:buNone/>
              <a:defRPr sz="1900">
                <a:solidFill>
                  <a:srgbClr val="FFFFFF"/>
                </a:solidFill>
                <a:latin typeface="+mj-lt"/>
                <a:ea typeface="+mj-ea"/>
                <a:cs typeface="+mj-cs"/>
                <a:sym typeface="Arial"/>
              </a:defRPr>
            </a:pPr>
            <a:r>
              <a:rPr dirty="0" err="1"/>
              <a:t>Introducción</a:t>
            </a:r>
            <a:r>
              <a:rPr dirty="0"/>
              <a:t>: </a:t>
            </a:r>
            <a:r>
              <a:rPr dirty="0" err="1"/>
              <a:t>Realidad</a:t>
            </a:r>
            <a:r>
              <a:rPr dirty="0"/>
              <a:t> </a:t>
            </a:r>
            <a:r>
              <a:rPr dirty="0" err="1"/>
              <a:t>problemática</a:t>
            </a:r>
            <a:r>
              <a:rPr dirty="0"/>
              <a:t>/</a:t>
            </a:r>
            <a:r>
              <a:rPr dirty="0" err="1"/>
              <a:t>aproximación</a:t>
            </a:r>
            <a:r>
              <a:rPr dirty="0"/>
              <a:t> </a:t>
            </a:r>
            <a:r>
              <a:rPr dirty="0" err="1"/>
              <a:t>temática</a:t>
            </a:r>
            <a:r>
              <a:rPr dirty="0"/>
              <a:t> </a:t>
            </a:r>
            <a:r>
              <a:rPr dirty="0" err="1"/>
              <a:t>planteamiento</a:t>
            </a:r>
            <a:r>
              <a:rPr dirty="0"/>
              <a:t> del </a:t>
            </a:r>
            <a:r>
              <a:rPr dirty="0" err="1"/>
              <a:t>problema</a:t>
            </a:r>
            <a:r>
              <a:rPr dirty="0"/>
              <a:t> de </a:t>
            </a:r>
            <a:r>
              <a:rPr dirty="0" err="1"/>
              <a:t>investigación</a:t>
            </a:r>
            <a:r>
              <a:rPr dirty="0"/>
              <a:t> </a:t>
            </a:r>
            <a:r>
              <a:rPr dirty="0" err="1"/>
              <a:t>fundamentación</a:t>
            </a:r>
            <a:r>
              <a:rPr dirty="0"/>
              <a:t> </a:t>
            </a:r>
            <a:r>
              <a:rPr dirty="0" err="1"/>
              <a:t>teórica</a:t>
            </a:r>
            <a:r>
              <a:rPr dirty="0"/>
              <a:t> y </a:t>
            </a:r>
            <a:r>
              <a:rPr dirty="0" err="1"/>
              <a:t>revisión</a:t>
            </a:r>
            <a:r>
              <a:rPr dirty="0"/>
              <a:t> de </a:t>
            </a:r>
            <a:r>
              <a:rPr dirty="0" err="1"/>
              <a:t>trabajos</a:t>
            </a:r>
            <a:r>
              <a:rPr dirty="0"/>
              <a:t> </a:t>
            </a:r>
            <a:r>
              <a:rPr dirty="0" err="1"/>
              <a:t>previos</a:t>
            </a:r>
            <a:r>
              <a:rPr dirty="0"/>
              <a:t>.</a:t>
            </a:r>
          </a:p>
          <a:p>
            <a:pPr marL="139700" indent="-139700">
              <a:lnSpc>
                <a:spcPct val="100000"/>
              </a:lnSpc>
              <a:spcBef>
                <a:spcPts val="0"/>
              </a:spcBef>
              <a:buClrTx/>
              <a:buSzTx/>
              <a:buFontTx/>
              <a:buNone/>
              <a:defRPr sz="1900">
                <a:solidFill>
                  <a:srgbClr val="FFFFFF"/>
                </a:solidFill>
                <a:latin typeface="+mj-lt"/>
                <a:ea typeface="+mj-ea"/>
                <a:cs typeface="+mj-cs"/>
                <a:sym typeface="Arial"/>
              </a:defRPr>
            </a:pPr>
            <a:r>
              <a:rPr dirty="0" err="1"/>
              <a:t>Introducción</a:t>
            </a:r>
            <a:r>
              <a:rPr dirty="0"/>
              <a:t> del </a:t>
            </a:r>
            <a:r>
              <a:rPr dirty="0" err="1"/>
              <a:t>artículo</a:t>
            </a:r>
            <a:r>
              <a:rPr dirty="0"/>
              <a:t> de </a:t>
            </a:r>
            <a:r>
              <a:rPr dirty="0" err="1"/>
              <a:t>revisión</a:t>
            </a:r>
            <a:r>
              <a:rPr dirty="0"/>
              <a:t>.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Google Shape;110;p5"/>
          <p:cNvSpPr txBox="1">
            <a:spLocks noGrp="1"/>
          </p:cNvSpPr>
          <p:nvPr>
            <p:ph type="body" idx="21"/>
          </p:nvPr>
        </p:nvSpPr>
        <p:spPr>
          <a:prstGeom prst="rect">
            <a:avLst/>
          </a:prstGeom>
        </p:spPr>
        <p:txBody>
          <a:bodyPr/>
          <a:lstStyle/>
          <a:p>
            <a:r>
              <a:t>Antecedentes: Sugerencias de redacción</a:t>
            </a:r>
          </a:p>
        </p:txBody>
      </p:sp>
      <p:sp>
        <p:nvSpPr>
          <p:cNvPr id="313" name="1 Marcador de texto"/>
          <p:cNvSpPr txBox="1">
            <a:spLocks noGrp="1"/>
          </p:cNvSpPr>
          <p:nvPr>
            <p:ph type="body" idx="4294967295"/>
          </p:nvPr>
        </p:nvSpPr>
        <p:spPr>
          <a:xfrm>
            <a:off x="1713993" y="1621979"/>
            <a:ext cx="8873376" cy="5149725"/>
          </a:xfrm>
          <a:prstGeom prst="rect">
            <a:avLst/>
          </a:prstGeom>
        </p:spPr>
        <p:txBody>
          <a:bodyPr lIns="91424" tIns="91424" rIns="91424" bIns="91424">
            <a:normAutofit/>
          </a:bodyPr>
          <a:lstStyle/>
          <a:p>
            <a:pPr marL="342900" indent="-342900">
              <a:lnSpc>
                <a:spcPct val="115000"/>
              </a:lnSpc>
              <a:spcBef>
                <a:spcPts val="0"/>
              </a:spcBef>
              <a:buClr>
                <a:srgbClr val="1F497D"/>
              </a:buClr>
              <a:buFontTx/>
              <a:buAutoNum type="arabicPeriod"/>
              <a:defRPr b="1">
                <a:solidFill>
                  <a:srgbClr val="C00000"/>
                </a:solidFill>
                <a:latin typeface="+mj-lt"/>
                <a:ea typeface="+mj-ea"/>
                <a:cs typeface="+mj-cs"/>
                <a:sym typeface="Arial"/>
              </a:defRPr>
            </a:pPr>
            <a:r>
              <a:t>Redacción clásica</a:t>
            </a:r>
          </a:p>
          <a:p>
            <a:pPr marL="0" indent="346075" algn="just">
              <a:lnSpc>
                <a:spcPct val="115000"/>
              </a:lnSpc>
              <a:spcBef>
                <a:spcPts val="0"/>
              </a:spcBef>
              <a:buClrTx/>
              <a:buSzTx/>
              <a:buFontTx/>
              <a:buNone/>
              <a:defRPr sz="2400">
                <a:solidFill>
                  <a:srgbClr val="C00000"/>
                </a:solidFill>
                <a:effectLst>
                  <a:outerShdw blurRad="38100" dist="38100" dir="2700000" rotWithShape="0">
                    <a:srgbClr val="000000">
                      <a:alpha val="43137"/>
                    </a:srgbClr>
                  </a:outerShdw>
                </a:effectLst>
                <a:latin typeface="+mj-lt"/>
                <a:ea typeface="+mj-ea"/>
                <a:cs typeface="+mj-cs"/>
                <a:sym typeface="Arial"/>
              </a:defRPr>
            </a:pPr>
            <a:r>
              <a:t>López </a:t>
            </a:r>
            <a:r>
              <a:rPr>
                <a:solidFill>
                  <a:srgbClr val="1F497D"/>
                </a:solidFill>
              </a:rPr>
              <a:t>(2017) </a:t>
            </a:r>
            <a:r>
              <a:t>analizó</a:t>
            </a:r>
            <a:r>
              <a:rPr>
                <a:solidFill>
                  <a:srgbClr val="1F497D"/>
                </a:solidFill>
              </a:rPr>
              <a:t> el impacto de la política de beneficios tributarios en la rentabilidad de pequeñas empresas en zonas francas de Chile. Fue un estudio de </a:t>
            </a:r>
            <a:r>
              <a:t>tipo aplicado con diseño </a:t>
            </a:r>
            <a:r>
              <a:rPr>
                <a:solidFill>
                  <a:srgbClr val="1F497D"/>
                </a:solidFill>
              </a:rPr>
              <a:t>no experimental transeccional, la </a:t>
            </a:r>
            <a:r>
              <a:t>muestra </a:t>
            </a:r>
            <a:r>
              <a:rPr>
                <a:solidFill>
                  <a:srgbClr val="1F497D"/>
                </a:solidFill>
              </a:rPr>
              <a:t>estuvo conformada por 45 pequeñas empresas de la I Región en Chile, los </a:t>
            </a:r>
            <a:r>
              <a:t>instrumento</a:t>
            </a:r>
            <a:r>
              <a:rPr>
                <a:solidFill>
                  <a:srgbClr val="953735"/>
                </a:solidFill>
              </a:rPr>
              <a:t>s</a:t>
            </a:r>
            <a:r>
              <a:rPr>
                <a:solidFill>
                  <a:srgbClr val="1F497D"/>
                </a:solidFill>
              </a:rPr>
              <a:t> empleados fueron las bases de datos de la Superintendencia de Aduanas. Los </a:t>
            </a:r>
            <a:r>
              <a:t>resultados</a:t>
            </a:r>
            <a:r>
              <a:rPr>
                <a:solidFill>
                  <a:srgbClr val="1F497D"/>
                </a:solidFill>
              </a:rPr>
              <a:t> determinaron que los beneficios tributarios no han incrementado la rentabilidad…</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Google Shape;110;p5"/>
          <p:cNvSpPr txBox="1">
            <a:spLocks noGrp="1"/>
          </p:cNvSpPr>
          <p:nvPr>
            <p:ph type="body" idx="21"/>
          </p:nvPr>
        </p:nvSpPr>
        <p:spPr>
          <a:prstGeom prst="rect">
            <a:avLst/>
          </a:prstGeom>
        </p:spPr>
        <p:txBody>
          <a:bodyPr/>
          <a:lstStyle/>
          <a:p>
            <a:r>
              <a:t>Antecedentes: Sugerencias de redacción</a:t>
            </a:r>
          </a:p>
        </p:txBody>
      </p:sp>
      <p:sp>
        <p:nvSpPr>
          <p:cNvPr id="316" name="1 Marcador de texto"/>
          <p:cNvSpPr txBox="1">
            <a:spLocks noGrp="1"/>
          </p:cNvSpPr>
          <p:nvPr>
            <p:ph type="body" idx="4294967295"/>
          </p:nvPr>
        </p:nvSpPr>
        <p:spPr>
          <a:xfrm>
            <a:off x="1659312" y="1555220"/>
            <a:ext cx="8873376" cy="5149725"/>
          </a:xfrm>
          <a:prstGeom prst="rect">
            <a:avLst/>
          </a:prstGeom>
        </p:spPr>
        <p:txBody>
          <a:bodyPr lIns="91424" tIns="91424" rIns="91424" bIns="91424">
            <a:normAutofit/>
          </a:bodyPr>
          <a:lstStyle/>
          <a:p>
            <a:pPr marL="346075" indent="-346075" algn="just">
              <a:lnSpc>
                <a:spcPct val="115000"/>
              </a:lnSpc>
              <a:spcBef>
                <a:spcPts val="0"/>
              </a:spcBef>
              <a:buClr>
                <a:srgbClr val="1F497D"/>
              </a:buClr>
              <a:buSzPts val="3200"/>
              <a:buFontTx/>
              <a:buAutoNum type="arabicPeriod"/>
              <a:defRPr sz="3200" b="1">
                <a:solidFill>
                  <a:srgbClr val="C00000"/>
                </a:solidFill>
                <a:latin typeface="+mj-lt"/>
                <a:ea typeface="+mj-ea"/>
                <a:cs typeface="+mj-cs"/>
                <a:sym typeface="Arial"/>
              </a:defRPr>
            </a:pPr>
            <a:r>
              <a:t>Redacción sugerida</a:t>
            </a:r>
          </a:p>
          <a:p>
            <a:pPr marL="0" indent="346075" algn="just">
              <a:lnSpc>
                <a:spcPct val="115000"/>
              </a:lnSpc>
              <a:spcBef>
                <a:spcPts val="0"/>
              </a:spcBef>
              <a:buClrTx/>
              <a:buSzTx/>
              <a:buFontTx/>
              <a:buNone/>
              <a:defRPr sz="2400">
                <a:solidFill>
                  <a:srgbClr val="C00000"/>
                </a:solidFill>
                <a:effectLst>
                  <a:outerShdw blurRad="38100" dist="38100" dir="2700000" rotWithShape="0">
                    <a:srgbClr val="000000">
                      <a:alpha val="43137"/>
                    </a:srgbClr>
                  </a:outerShdw>
                </a:effectLst>
                <a:latin typeface="+mj-lt"/>
                <a:ea typeface="+mj-ea"/>
                <a:cs typeface="+mj-cs"/>
                <a:sym typeface="Arial"/>
              </a:defRPr>
            </a:pPr>
            <a:r>
              <a:t>Valledupar, Florindez y Gamboa </a:t>
            </a:r>
            <a:r>
              <a:rPr>
                <a:solidFill>
                  <a:srgbClr val="1F497D"/>
                </a:solidFill>
              </a:rPr>
              <a:t>(2016); </a:t>
            </a:r>
            <a:r>
              <a:t>Wang y Ferguson </a:t>
            </a:r>
            <a:r>
              <a:rPr>
                <a:solidFill>
                  <a:srgbClr val="1F497D"/>
                </a:solidFill>
              </a:rPr>
              <a:t>(2011); y </a:t>
            </a:r>
            <a:r>
              <a:t>Radin y Rasmussen </a:t>
            </a:r>
            <a:r>
              <a:rPr>
                <a:solidFill>
                  <a:srgbClr val="1F497D"/>
                </a:solidFill>
              </a:rPr>
              <a:t>(2010) investigaron </a:t>
            </a:r>
            <a:r>
              <a:t>la relación entre los beneficios tributarios y la competitividad de microempresas tecnológicas</a:t>
            </a:r>
            <a:r>
              <a:rPr>
                <a:solidFill>
                  <a:srgbClr val="1F497D"/>
                </a:solidFill>
              </a:rPr>
              <a:t>, en los tres estudios se aplicó un muestreo aleatorio, encontrando en distinto grado que los beneficios tributarios se relacionan positivamente con la competitividad de las microempresas, para cada estudio el grado de relación se determinó con el coeficiente de correlación de Pearson, cuyos valores fueron 0.987, 0.718 y 0.833, respectivamente.</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Google Shape;110;p5"/>
          <p:cNvSpPr txBox="1">
            <a:spLocks noGrp="1"/>
          </p:cNvSpPr>
          <p:nvPr>
            <p:ph type="body" idx="21"/>
          </p:nvPr>
        </p:nvSpPr>
        <p:spPr>
          <a:prstGeom prst="rect">
            <a:avLst/>
          </a:prstGeom>
        </p:spPr>
        <p:txBody>
          <a:bodyPr/>
          <a:lstStyle/>
          <a:p>
            <a:r>
              <a:t>Antecedentes: Sugerencias de redacción</a:t>
            </a:r>
          </a:p>
        </p:txBody>
      </p:sp>
      <p:sp>
        <p:nvSpPr>
          <p:cNvPr id="319" name="1 Marcador de texto"/>
          <p:cNvSpPr txBox="1">
            <a:spLocks noGrp="1"/>
          </p:cNvSpPr>
          <p:nvPr>
            <p:ph type="body" idx="4294967295"/>
          </p:nvPr>
        </p:nvSpPr>
        <p:spPr>
          <a:xfrm>
            <a:off x="1713993" y="1549654"/>
            <a:ext cx="8873376" cy="5149725"/>
          </a:xfrm>
          <a:prstGeom prst="rect">
            <a:avLst/>
          </a:prstGeom>
        </p:spPr>
        <p:txBody>
          <a:bodyPr lIns="91424" tIns="91424" rIns="91424" bIns="91424">
            <a:normAutofit/>
          </a:bodyPr>
          <a:lstStyle/>
          <a:p>
            <a:pPr marL="346075" indent="-346075" algn="just">
              <a:lnSpc>
                <a:spcPct val="115000"/>
              </a:lnSpc>
              <a:spcBef>
                <a:spcPts val="0"/>
              </a:spcBef>
              <a:buClr>
                <a:srgbClr val="1F497D"/>
              </a:buClr>
              <a:buSzPts val="3200"/>
              <a:buFontTx/>
              <a:buAutoNum type="arabicPeriod" startAt="2"/>
              <a:defRPr sz="3200" b="1">
                <a:solidFill>
                  <a:srgbClr val="C00000"/>
                </a:solidFill>
                <a:latin typeface="+mj-lt"/>
                <a:ea typeface="+mj-ea"/>
                <a:cs typeface="+mj-cs"/>
                <a:sym typeface="Arial"/>
              </a:defRPr>
            </a:pPr>
            <a:r>
              <a:t>Redacción sugerida</a:t>
            </a:r>
          </a:p>
          <a:p>
            <a:pPr marL="0" indent="346075" algn="just">
              <a:lnSpc>
                <a:spcPct val="115000"/>
              </a:lnSpc>
              <a:spcBef>
                <a:spcPts val="0"/>
              </a:spcBef>
              <a:buClrTx/>
              <a:buSzTx/>
              <a:buFontTx/>
              <a:buNone/>
              <a:defRPr sz="2400">
                <a:solidFill>
                  <a:srgbClr val="C00000"/>
                </a:solidFill>
                <a:effectLst>
                  <a:outerShdw blurRad="38100" dist="38100" dir="2700000" rotWithShape="0">
                    <a:srgbClr val="000000">
                      <a:alpha val="43137"/>
                    </a:srgbClr>
                  </a:outerShdw>
                </a:effectLst>
                <a:latin typeface="+mj-lt"/>
                <a:ea typeface="+mj-ea"/>
                <a:cs typeface="+mj-cs"/>
                <a:sym typeface="Arial"/>
              </a:defRPr>
            </a:pPr>
            <a:r>
              <a:t>Valledupar, Florindez y Gamboa </a:t>
            </a:r>
            <a:r>
              <a:rPr>
                <a:solidFill>
                  <a:srgbClr val="1F497D"/>
                </a:solidFill>
              </a:rPr>
              <a:t>(2016); </a:t>
            </a:r>
            <a:r>
              <a:t>Wang y Ferguson </a:t>
            </a:r>
            <a:r>
              <a:rPr>
                <a:solidFill>
                  <a:srgbClr val="1F497D"/>
                </a:solidFill>
              </a:rPr>
              <a:t>(2011); y </a:t>
            </a:r>
            <a:r>
              <a:t>Radin y Rasmussen </a:t>
            </a:r>
            <a:r>
              <a:rPr>
                <a:solidFill>
                  <a:srgbClr val="1F497D"/>
                </a:solidFill>
              </a:rPr>
              <a:t>(2010) investigaron </a:t>
            </a:r>
            <a:r>
              <a:t>la relación entre los beneficios tributarios y la competitividad de microempresas tecnológicas</a:t>
            </a:r>
            <a:r>
              <a:rPr>
                <a:solidFill>
                  <a:srgbClr val="1F497D"/>
                </a:solidFill>
              </a:rPr>
              <a:t>, en los tres estudios se aplicó un muestreo aleatorio, encontrando en distinto grado que los beneficios tributarios se relacionan positivamente con la competitividad de las microempresas, para cada estudio el grado de relación se determinó con el coeficiente de correlación de Pearson, cuyos valores fueron 0,987, 0,718 y 0,833 respectivamente.</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Google Shape;110;p5"/>
          <p:cNvSpPr txBox="1">
            <a:spLocks noGrp="1"/>
          </p:cNvSpPr>
          <p:nvPr>
            <p:ph type="body" idx="21"/>
          </p:nvPr>
        </p:nvSpPr>
        <p:spPr>
          <a:xfrm>
            <a:off x="1283247" y="271860"/>
            <a:ext cx="7578282" cy="810372"/>
          </a:xfrm>
          <a:prstGeom prst="rect">
            <a:avLst/>
          </a:prstGeom>
        </p:spPr>
        <p:txBody>
          <a:bodyPr/>
          <a:lstStyle/>
          <a:p>
            <a:r>
              <a:t>Teorías relacionadas</a:t>
            </a:r>
          </a:p>
          <a:p>
            <a:pPr>
              <a:defRPr sz="1800" b="0">
                <a:latin typeface="+mj-lt"/>
                <a:ea typeface="+mj-ea"/>
                <a:cs typeface="+mj-cs"/>
                <a:sym typeface="Arial"/>
              </a:defRPr>
            </a:pPr>
            <a:r>
              <a:t>Maletta (2009); Creswell (2012); Salkind (2012)</a:t>
            </a:r>
          </a:p>
        </p:txBody>
      </p:sp>
      <p:sp>
        <p:nvSpPr>
          <p:cNvPr id="322" name="1 Marcador de texto"/>
          <p:cNvSpPr txBox="1">
            <a:spLocks noGrp="1"/>
          </p:cNvSpPr>
          <p:nvPr>
            <p:ph type="body" idx="4294967295"/>
          </p:nvPr>
        </p:nvSpPr>
        <p:spPr>
          <a:xfrm>
            <a:off x="1726968" y="1372582"/>
            <a:ext cx="8873376" cy="5149725"/>
          </a:xfrm>
          <a:prstGeom prst="rect">
            <a:avLst/>
          </a:prstGeom>
        </p:spPr>
        <p:txBody>
          <a:bodyPr lIns="91424" tIns="91424" rIns="91424" bIns="91424">
            <a:normAutofit/>
          </a:bodyPr>
          <a:lstStyle/>
          <a:p>
            <a:pPr marL="0" indent="0" algn="just">
              <a:lnSpc>
                <a:spcPct val="115000"/>
              </a:lnSpc>
              <a:spcBef>
                <a:spcPts val="0"/>
              </a:spcBef>
              <a:buClrTx/>
              <a:buSzTx/>
              <a:buFontTx/>
              <a:buNone/>
              <a:defRPr sz="1800">
                <a:solidFill>
                  <a:srgbClr val="1F497D"/>
                </a:solidFill>
                <a:latin typeface="+mj-lt"/>
                <a:ea typeface="+mj-ea"/>
                <a:cs typeface="+mj-cs"/>
                <a:sym typeface="Arial"/>
              </a:defRPr>
            </a:pPr>
            <a:r>
              <a:t>Las teorías relacionadas conforman el conjunto de planteamientos, enfoques y perspectivas teóricas que permiten saber la ubicación de nuestro objeto de estudio respecto al campo de conocimiento en el que se encuentra. Sirve para:</a:t>
            </a:r>
          </a:p>
          <a:p>
            <a:pPr marL="270710" indent="-270710" algn="just">
              <a:lnSpc>
                <a:spcPct val="115000"/>
              </a:lnSpc>
              <a:spcBef>
                <a:spcPts val="0"/>
              </a:spcBef>
              <a:buClr>
                <a:srgbClr val="1F497D"/>
              </a:buClr>
              <a:buSzPts val="1800"/>
              <a:buFontTx/>
              <a:buChar char="❑"/>
              <a:defRPr sz="1800">
                <a:solidFill>
                  <a:srgbClr val="1F497D"/>
                </a:solidFill>
                <a:latin typeface="+mj-lt"/>
                <a:ea typeface="+mj-ea"/>
                <a:cs typeface="+mj-cs"/>
                <a:sym typeface="Arial"/>
              </a:defRPr>
            </a:pPr>
            <a:r>
              <a:t>Afinar el problema de investigación</a:t>
            </a:r>
          </a:p>
          <a:p>
            <a:pPr marL="270710" indent="-270710" algn="just">
              <a:lnSpc>
                <a:spcPct val="115000"/>
              </a:lnSpc>
              <a:spcBef>
                <a:spcPts val="0"/>
              </a:spcBef>
              <a:buClr>
                <a:srgbClr val="1F497D"/>
              </a:buClr>
              <a:buSzPts val="1800"/>
              <a:buFontTx/>
              <a:buChar char="❑"/>
              <a:defRPr sz="1800">
                <a:solidFill>
                  <a:srgbClr val="1F497D"/>
                </a:solidFill>
                <a:latin typeface="+mj-lt"/>
                <a:ea typeface="+mj-ea"/>
                <a:cs typeface="+mj-cs"/>
                <a:sym typeface="Arial"/>
              </a:defRPr>
            </a:pPr>
            <a:r>
              <a:t>Seleccionar la forma más pertinente de abordar el estudio de nuestras variables (operacionalización si corresponde).</a:t>
            </a:r>
          </a:p>
          <a:p>
            <a:pPr marL="270710" indent="-270710" algn="just">
              <a:lnSpc>
                <a:spcPct val="115000"/>
              </a:lnSpc>
              <a:spcBef>
                <a:spcPts val="0"/>
              </a:spcBef>
              <a:buClr>
                <a:srgbClr val="1F497D"/>
              </a:buClr>
              <a:buSzPts val="1800"/>
              <a:buFontTx/>
              <a:buChar char="❑"/>
              <a:defRPr sz="1800">
                <a:solidFill>
                  <a:srgbClr val="1F497D"/>
                </a:solidFill>
                <a:latin typeface="+mj-lt"/>
                <a:ea typeface="+mj-ea"/>
                <a:cs typeface="+mj-cs"/>
                <a:sym typeface="Arial"/>
              </a:defRPr>
            </a:pPr>
            <a:r>
              <a:t>Disponer de fundamentos científicos para la formulación de las hipótesis de investigación de ser necesario.</a:t>
            </a:r>
          </a:p>
          <a:p>
            <a:pPr marL="270710" indent="-270710" algn="just">
              <a:lnSpc>
                <a:spcPct val="115000"/>
              </a:lnSpc>
              <a:spcBef>
                <a:spcPts val="0"/>
              </a:spcBef>
              <a:buClr>
                <a:srgbClr val="1F497D"/>
              </a:buClr>
              <a:buSzPts val="1800"/>
              <a:buFontTx/>
              <a:buChar char="❑"/>
              <a:defRPr sz="1800">
                <a:solidFill>
                  <a:srgbClr val="1F497D"/>
                </a:solidFill>
                <a:latin typeface="+mj-lt"/>
                <a:ea typeface="+mj-ea"/>
                <a:cs typeface="+mj-cs"/>
                <a:sym typeface="Arial"/>
              </a:defRPr>
            </a:pPr>
            <a:endParaRPr/>
          </a:p>
          <a:p>
            <a:pPr marL="0" indent="0" algn="just">
              <a:lnSpc>
                <a:spcPct val="115000"/>
              </a:lnSpc>
              <a:spcBef>
                <a:spcPts val="0"/>
              </a:spcBef>
              <a:buClrTx/>
              <a:buSzTx/>
              <a:buFontTx/>
              <a:buNone/>
              <a:defRPr sz="1800" b="1">
                <a:solidFill>
                  <a:srgbClr val="C00000"/>
                </a:solidFill>
                <a:latin typeface="+mj-lt"/>
                <a:ea typeface="+mj-ea"/>
                <a:cs typeface="+mj-cs"/>
                <a:sym typeface="Arial"/>
              </a:defRPr>
            </a:pPr>
            <a:r>
              <a:t>Las fuentes de información pueden ser:</a:t>
            </a:r>
          </a:p>
          <a:p>
            <a:pPr marL="270710" indent="-270710" algn="just">
              <a:lnSpc>
                <a:spcPct val="115000"/>
              </a:lnSpc>
              <a:spcBef>
                <a:spcPts val="0"/>
              </a:spcBef>
              <a:buClr>
                <a:srgbClr val="1F497D"/>
              </a:buClr>
              <a:buSzPts val="1800"/>
              <a:buFontTx/>
              <a:buChar char="❑"/>
              <a:defRPr sz="1800">
                <a:solidFill>
                  <a:srgbClr val="1F497D"/>
                </a:solidFill>
                <a:latin typeface="+mj-lt"/>
                <a:ea typeface="+mj-ea"/>
                <a:cs typeface="+mj-cs"/>
                <a:sym typeface="Arial"/>
              </a:defRPr>
            </a:pPr>
            <a:r>
              <a:t>Artículos científicos que hayan analizados nuestras variables y servirán de medio para identificar las teorías vigentes que podemos utilizar.</a:t>
            </a:r>
          </a:p>
          <a:p>
            <a:pPr marL="270710" indent="-270710" algn="just">
              <a:lnSpc>
                <a:spcPct val="115000"/>
              </a:lnSpc>
              <a:spcBef>
                <a:spcPts val="0"/>
              </a:spcBef>
              <a:buClr>
                <a:srgbClr val="1F497D"/>
              </a:buClr>
              <a:buSzPts val="1800"/>
              <a:buFontTx/>
              <a:buChar char="❑"/>
              <a:defRPr sz="1800">
                <a:solidFill>
                  <a:srgbClr val="1F497D"/>
                </a:solidFill>
                <a:latin typeface="+mj-lt"/>
                <a:ea typeface="+mj-ea"/>
                <a:cs typeface="+mj-cs"/>
                <a:sym typeface="Arial"/>
              </a:defRPr>
            </a:pPr>
            <a:r>
              <a:t>Libros donde podamos profundizar el desarrollo de las teorías que conformarán el marco teórico, esto se realiza para cada variable de estudio.</a:t>
            </a:r>
          </a:p>
          <a:p>
            <a:pPr marL="270710" indent="-270710" algn="just">
              <a:lnSpc>
                <a:spcPct val="115000"/>
              </a:lnSpc>
              <a:spcBef>
                <a:spcPts val="0"/>
              </a:spcBef>
              <a:buClr>
                <a:srgbClr val="1F497D"/>
              </a:buClr>
              <a:buSzPts val="1800"/>
              <a:buFontTx/>
              <a:buChar char="❑"/>
              <a:defRPr sz="1800">
                <a:solidFill>
                  <a:srgbClr val="1F497D"/>
                </a:solidFill>
                <a:latin typeface="+mj-lt"/>
                <a:ea typeface="+mj-ea"/>
                <a:cs typeface="+mj-cs"/>
                <a:sym typeface="Arial"/>
              </a:defRPr>
            </a:pPr>
            <a:r>
              <a:t>Informes oficiales auditados de instituciones gubernamentales o supranacionales.</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Google Shape;110;p5"/>
          <p:cNvSpPr txBox="1">
            <a:spLocks noGrp="1"/>
          </p:cNvSpPr>
          <p:nvPr>
            <p:ph type="body" idx="21"/>
          </p:nvPr>
        </p:nvSpPr>
        <p:spPr>
          <a:prstGeom prst="rect">
            <a:avLst/>
          </a:prstGeom>
        </p:spPr>
        <p:txBody>
          <a:bodyPr/>
          <a:lstStyle/>
          <a:p>
            <a:r>
              <a:t>Teorías relacionadas: Sugerencias de redacción</a:t>
            </a:r>
          </a:p>
        </p:txBody>
      </p:sp>
      <p:sp>
        <p:nvSpPr>
          <p:cNvPr id="325" name="1 Marcador de texto"/>
          <p:cNvSpPr txBox="1">
            <a:spLocks noGrp="1"/>
          </p:cNvSpPr>
          <p:nvPr>
            <p:ph type="body" idx="4294967295"/>
          </p:nvPr>
        </p:nvSpPr>
        <p:spPr>
          <a:xfrm>
            <a:off x="1283247" y="1324880"/>
            <a:ext cx="6956605" cy="5533120"/>
          </a:xfrm>
          <a:prstGeom prst="rect">
            <a:avLst/>
          </a:prstGeom>
        </p:spPr>
        <p:txBody>
          <a:bodyPr lIns="91424" tIns="91424" rIns="91424" bIns="91424">
            <a:normAutofit/>
          </a:bodyPr>
          <a:lstStyle/>
          <a:p>
            <a:pPr marL="0" indent="0" defTabSz="832104">
              <a:lnSpc>
                <a:spcPct val="115000"/>
              </a:lnSpc>
              <a:spcBef>
                <a:spcPts val="0"/>
              </a:spcBef>
              <a:buClrTx/>
              <a:buSzTx/>
              <a:buFontTx/>
              <a:buNone/>
              <a:defRPr sz="1638" b="1">
                <a:solidFill>
                  <a:srgbClr val="C00000"/>
                </a:solidFill>
                <a:latin typeface="+mj-lt"/>
                <a:ea typeface="+mj-ea"/>
                <a:cs typeface="+mj-cs"/>
                <a:sym typeface="Arial"/>
              </a:defRPr>
            </a:pPr>
            <a:r>
              <a:t>Investigación: </a:t>
            </a:r>
            <a:r>
              <a:rPr>
                <a:solidFill>
                  <a:srgbClr val="1F497D"/>
                </a:solidFill>
              </a:rPr>
              <a:t>Acceso a financiamiento y su efecto en el rendimiento de microempresas textiles de Los Olivos, 2020</a:t>
            </a:r>
          </a:p>
          <a:p>
            <a:pPr marL="0" indent="0" defTabSz="832104">
              <a:lnSpc>
                <a:spcPct val="115000"/>
              </a:lnSpc>
              <a:spcBef>
                <a:spcPts val="0"/>
              </a:spcBef>
              <a:buClrTx/>
              <a:buSzTx/>
              <a:buFontTx/>
              <a:buNone/>
              <a:defRPr sz="1638" b="1">
                <a:solidFill>
                  <a:srgbClr val="1F497D"/>
                </a:solidFill>
                <a:latin typeface="+mj-lt"/>
                <a:ea typeface="+mj-ea"/>
                <a:cs typeface="+mj-cs"/>
                <a:sym typeface="Arial"/>
              </a:defRPr>
            </a:pPr>
            <a:endParaRPr>
              <a:solidFill>
                <a:srgbClr val="1F497D"/>
              </a:solidFill>
            </a:endParaRPr>
          </a:p>
          <a:p>
            <a:pPr marL="0" indent="0" algn="just" defTabSz="832104">
              <a:lnSpc>
                <a:spcPct val="115000"/>
              </a:lnSpc>
              <a:spcBef>
                <a:spcPts val="0"/>
              </a:spcBef>
              <a:buClrTx/>
              <a:buSzTx/>
              <a:buFontTx/>
              <a:buNone/>
              <a:defRPr sz="1638">
                <a:solidFill>
                  <a:srgbClr val="1F497D"/>
                </a:solidFill>
                <a:latin typeface="+mj-lt"/>
                <a:ea typeface="+mj-ea"/>
                <a:cs typeface="+mj-cs"/>
                <a:sym typeface="Arial"/>
              </a:defRPr>
            </a:pPr>
            <a:r>
              <a:t>Primero se abordan las teorías relacionadas al </a:t>
            </a:r>
            <a:r>
              <a:rPr b="1"/>
              <a:t>acceso a financiamiento </a:t>
            </a:r>
            <a:r>
              <a:t>como la teoría de la información asimétrica de Stiglitz, Akerlof y Spencer (2001) la cual supone una ruptura de la teoría de los precios en un sistema de competencia perfecta, pues propone una situación en las partes que intervienen en un proceso de […]. Las factores que pueden provocar una situación de información asimétrica son […]</a:t>
            </a:r>
          </a:p>
          <a:p>
            <a:pPr marL="0" indent="0" algn="just" defTabSz="832104">
              <a:lnSpc>
                <a:spcPct val="115000"/>
              </a:lnSpc>
              <a:spcBef>
                <a:spcPts val="0"/>
              </a:spcBef>
              <a:buClrTx/>
              <a:buSzTx/>
              <a:buFontTx/>
              <a:buNone/>
              <a:defRPr sz="1638">
                <a:solidFill>
                  <a:srgbClr val="1F497D"/>
                </a:solidFill>
                <a:latin typeface="+mj-lt"/>
                <a:ea typeface="+mj-ea"/>
                <a:cs typeface="+mj-cs"/>
                <a:sym typeface="Arial"/>
              </a:defRPr>
            </a:pPr>
            <a:endParaRPr/>
          </a:p>
          <a:p>
            <a:pPr marL="0" indent="0" algn="just" defTabSz="832104">
              <a:lnSpc>
                <a:spcPct val="115000"/>
              </a:lnSpc>
              <a:spcBef>
                <a:spcPts val="0"/>
              </a:spcBef>
              <a:buClrTx/>
              <a:buSzTx/>
              <a:buFontTx/>
              <a:buNone/>
              <a:defRPr sz="1638">
                <a:solidFill>
                  <a:srgbClr val="1F497D"/>
                </a:solidFill>
                <a:latin typeface="+mj-lt"/>
                <a:ea typeface="+mj-ea"/>
                <a:cs typeface="+mj-cs"/>
                <a:sym typeface="Arial"/>
              </a:defRPr>
            </a:pPr>
            <a:r>
              <a:t>En base al problema de información asimétrica se puede analizar el mercado financiero para entender la situación de desventaja en la que se encuentran las microempresas para acceder a fondos que les permita financiar sus operaciones y otros. Es así que el Banco Mundial (2008) realiza un estudio de los principales indicadores que son evaluados para otorgar financiamiento a microempresas, estos fueron ratios de endeudamiento, liquidez y solvencia que se analizan a continuación […]</a:t>
            </a:r>
          </a:p>
        </p:txBody>
      </p:sp>
      <p:sp>
        <p:nvSpPr>
          <p:cNvPr id="326" name="3 Cerrar llave"/>
          <p:cNvSpPr/>
          <p:nvPr/>
        </p:nvSpPr>
        <p:spPr>
          <a:xfrm>
            <a:off x="8276014" y="2305971"/>
            <a:ext cx="507222" cy="16065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808"/>
                  <a:pt x="10800" y="1805"/>
                </a:cubicBezTo>
                <a:lnTo>
                  <a:pt x="10800" y="8995"/>
                </a:lnTo>
                <a:cubicBezTo>
                  <a:pt x="10800" y="9992"/>
                  <a:pt x="15635" y="10800"/>
                  <a:pt x="21600" y="10800"/>
                </a:cubicBezTo>
                <a:cubicBezTo>
                  <a:pt x="15635" y="10800"/>
                  <a:pt x="10800" y="11608"/>
                  <a:pt x="10800" y="12605"/>
                </a:cubicBezTo>
                <a:lnTo>
                  <a:pt x="10800" y="19795"/>
                </a:lnTo>
                <a:cubicBezTo>
                  <a:pt x="10800" y="20792"/>
                  <a:pt x="5965" y="21600"/>
                  <a:pt x="0" y="21600"/>
                </a:cubicBezTo>
              </a:path>
            </a:pathLst>
          </a:custGeom>
          <a:ln w="25400">
            <a:solidFill>
              <a:srgbClr val="632523"/>
            </a:solidFill>
          </a:ln>
        </p:spPr>
        <p:txBody>
          <a:bodyPr lIns="45719" rIns="45719" anchor="ctr"/>
          <a:lstStyle/>
          <a:p>
            <a:pPr marL="0" indent="0" algn="ctr">
              <a:defRPr sz="1400" b="0">
                <a:solidFill>
                  <a:srgbClr val="000000"/>
                </a:solidFill>
              </a:defRPr>
            </a:pPr>
            <a:endParaRPr/>
          </a:p>
        </p:txBody>
      </p:sp>
      <p:sp>
        <p:nvSpPr>
          <p:cNvPr id="327" name="4 Cerrar llave"/>
          <p:cNvSpPr/>
          <p:nvPr/>
        </p:nvSpPr>
        <p:spPr>
          <a:xfrm>
            <a:off x="8309033" y="4141122"/>
            <a:ext cx="474203" cy="19147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733"/>
                  <a:pt x="10800" y="1636"/>
                </a:cubicBezTo>
                <a:lnTo>
                  <a:pt x="10800" y="9164"/>
                </a:lnTo>
                <a:cubicBezTo>
                  <a:pt x="10800" y="10067"/>
                  <a:pt x="15635" y="10800"/>
                  <a:pt x="21600" y="10800"/>
                </a:cubicBezTo>
                <a:cubicBezTo>
                  <a:pt x="15635" y="10800"/>
                  <a:pt x="10800" y="11533"/>
                  <a:pt x="10800" y="12436"/>
                </a:cubicBezTo>
                <a:lnTo>
                  <a:pt x="10800" y="19964"/>
                </a:lnTo>
                <a:cubicBezTo>
                  <a:pt x="10800" y="20867"/>
                  <a:pt x="5965" y="21600"/>
                  <a:pt x="0" y="21600"/>
                </a:cubicBezTo>
              </a:path>
            </a:pathLst>
          </a:custGeom>
          <a:ln w="25400">
            <a:solidFill>
              <a:srgbClr val="632523"/>
            </a:solidFill>
          </a:ln>
        </p:spPr>
        <p:txBody>
          <a:bodyPr lIns="45719" rIns="45719" anchor="ctr"/>
          <a:lstStyle/>
          <a:p>
            <a:pPr marL="0" indent="0" algn="ctr">
              <a:defRPr sz="1400" b="0">
                <a:solidFill>
                  <a:srgbClr val="000000"/>
                </a:solidFill>
              </a:defRPr>
            </a:pPr>
            <a:endParaRPr/>
          </a:p>
        </p:txBody>
      </p:sp>
      <p:sp>
        <p:nvSpPr>
          <p:cNvPr id="328" name="5 CuadroTexto"/>
          <p:cNvSpPr txBox="1"/>
          <p:nvPr/>
        </p:nvSpPr>
        <p:spPr>
          <a:xfrm>
            <a:off x="8861528" y="2558438"/>
            <a:ext cx="1620888" cy="11016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0" indent="0">
              <a:defRPr sz="1400">
                <a:solidFill>
                  <a:srgbClr val="C00000"/>
                </a:solidFill>
              </a:defRPr>
            </a:lvl1pPr>
          </a:lstStyle>
          <a:p>
            <a:r>
              <a:t>Desarrollo de las principales teorías vigentes para analizar la variable</a:t>
            </a:r>
          </a:p>
        </p:txBody>
      </p:sp>
      <p:sp>
        <p:nvSpPr>
          <p:cNvPr id="329" name="6 CuadroTexto"/>
          <p:cNvSpPr txBox="1"/>
          <p:nvPr/>
        </p:nvSpPr>
        <p:spPr>
          <a:xfrm>
            <a:off x="8861528" y="4750896"/>
            <a:ext cx="1875122" cy="6952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0" indent="0">
              <a:defRPr sz="1400">
                <a:solidFill>
                  <a:srgbClr val="C00000"/>
                </a:solidFill>
              </a:defRPr>
            </a:lvl1pPr>
          </a:lstStyle>
          <a:p>
            <a:r>
              <a:t>Sustento de la operacionalización de la variable</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Google Shape;110;p5"/>
          <p:cNvSpPr txBox="1">
            <a:spLocks noGrp="1"/>
          </p:cNvSpPr>
          <p:nvPr>
            <p:ph type="body" idx="21"/>
          </p:nvPr>
        </p:nvSpPr>
        <p:spPr>
          <a:prstGeom prst="rect">
            <a:avLst/>
          </a:prstGeom>
        </p:spPr>
        <p:txBody>
          <a:bodyPr/>
          <a:lstStyle/>
          <a:p>
            <a:r>
              <a:t>Enfoques conceptuales</a:t>
            </a:r>
          </a:p>
        </p:txBody>
      </p:sp>
      <p:sp>
        <p:nvSpPr>
          <p:cNvPr id="332" name="1 Marcador de texto"/>
          <p:cNvSpPr txBox="1">
            <a:spLocks noGrp="1"/>
          </p:cNvSpPr>
          <p:nvPr>
            <p:ph type="body" idx="4294967295"/>
          </p:nvPr>
        </p:nvSpPr>
        <p:spPr>
          <a:xfrm>
            <a:off x="1659312" y="1473737"/>
            <a:ext cx="8873376" cy="5384263"/>
          </a:xfrm>
          <a:prstGeom prst="rect">
            <a:avLst/>
          </a:prstGeom>
        </p:spPr>
        <p:txBody>
          <a:bodyPr lIns="91424" tIns="91424" rIns="91424" bIns="91424">
            <a:normAutofit lnSpcReduction="10000"/>
          </a:bodyPr>
          <a:lstStyle/>
          <a:p>
            <a:pPr marL="0" indent="0" algn="just" defTabSz="877823">
              <a:lnSpc>
                <a:spcPct val="115000"/>
              </a:lnSpc>
              <a:spcBef>
                <a:spcPts val="0"/>
              </a:spcBef>
              <a:buClrTx/>
              <a:buSzTx/>
              <a:buFontTx/>
              <a:buNone/>
              <a:defRPr sz="1919">
                <a:solidFill>
                  <a:srgbClr val="1F497D"/>
                </a:solidFill>
                <a:latin typeface="+mj-lt"/>
                <a:ea typeface="+mj-ea"/>
                <a:cs typeface="+mj-cs"/>
                <a:sym typeface="Arial"/>
              </a:defRPr>
            </a:pPr>
            <a:r>
              <a:t>Consisten en definir conceptualmente las variables de estudio y sus componentes. La estructura puede ser:</a:t>
            </a:r>
          </a:p>
          <a:p>
            <a:pPr marL="274320" indent="-274320" algn="just" defTabSz="877823">
              <a:lnSpc>
                <a:spcPct val="115000"/>
              </a:lnSpc>
              <a:spcBef>
                <a:spcPts val="0"/>
              </a:spcBef>
              <a:buClr>
                <a:srgbClr val="1F497D"/>
              </a:buClr>
              <a:buSzPts val="1900"/>
              <a:buFontTx/>
              <a:buChar char="❑"/>
              <a:defRPr sz="1919">
                <a:solidFill>
                  <a:srgbClr val="1F497D"/>
                </a:solidFill>
                <a:latin typeface="+mj-lt"/>
                <a:ea typeface="+mj-ea"/>
                <a:cs typeface="+mj-cs"/>
                <a:sym typeface="Arial"/>
              </a:defRPr>
            </a:pPr>
            <a:r>
              <a:t>Se define la variable de estudio 1, pudiéndose redactar una definición resultante de la síntesis de varias fuentes o autores, y debe citarse como corresponde.</a:t>
            </a:r>
          </a:p>
          <a:p>
            <a:pPr marL="274320" indent="-274320" algn="just" defTabSz="877823">
              <a:lnSpc>
                <a:spcPct val="115000"/>
              </a:lnSpc>
              <a:spcBef>
                <a:spcPts val="0"/>
              </a:spcBef>
              <a:buClr>
                <a:srgbClr val="1F497D"/>
              </a:buClr>
              <a:buSzPts val="1900"/>
              <a:buFontTx/>
              <a:buChar char="❑"/>
              <a:defRPr sz="1919">
                <a:solidFill>
                  <a:srgbClr val="1F497D"/>
                </a:solidFill>
                <a:latin typeface="+mj-lt"/>
                <a:ea typeface="+mj-ea"/>
                <a:cs typeface="+mj-cs"/>
                <a:sym typeface="Arial"/>
              </a:defRPr>
            </a:pPr>
            <a:r>
              <a:t>Luego se definan la primera dimensión y sus indicadores si corresponde; se continúa con la segunda dimensión y sus indicadores, sucesivamente.</a:t>
            </a:r>
          </a:p>
          <a:p>
            <a:pPr marL="274320" indent="-274320" algn="just" defTabSz="877823">
              <a:lnSpc>
                <a:spcPct val="115000"/>
              </a:lnSpc>
              <a:spcBef>
                <a:spcPts val="0"/>
              </a:spcBef>
              <a:buClr>
                <a:srgbClr val="1F497D"/>
              </a:buClr>
              <a:buSzPts val="1900"/>
              <a:buFontTx/>
              <a:buChar char="❑"/>
              <a:defRPr sz="1919">
                <a:solidFill>
                  <a:srgbClr val="1F497D"/>
                </a:solidFill>
                <a:latin typeface="+mj-lt"/>
                <a:ea typeface="+mj-ea"/>
                <a:cs typeface="+mj-cs"/>
                <a:sym typeface="Arial"/>
              </a:defRPr>
            </a:pPr>
            <a:r>
              <a:t>Se aplica la misma lógica para las siguientes variables.</a:t>
            </a:r>
          </a:p>
          <a:p>
            <a:pPr marL="274320" indent="-274320" algn="just" defTabSz="877823">
              <a:lnSpc>
                <a:spcPct val="115000"/>
              </a:lnSpc>
              <a:spcBef>
                <a:spcPts val="0"/>
              </a:spcBef>
              <a:buClr>
                <a:srgbClr val="1F497D"/>
              </a:buClr>
              <a:buSzPts val="1900"/>
              <a:buFontTx/>
              <a:buChar char="❑"/>
              <a:defRPr sz="1919">
                <a:solidFill>
                  <a:srgbClr val="1F497D"/>
                </a:solidFill>
                <a:latin typeface="+mj-lt"/>
                <a:ea typeface="+mj-ea"/>
                <a:cs typeface="+mj-cs"/>
                <a:sym typeface="Arial"/>
              </a:defRPr>
            </a:pPr>
            <a:endParaRPr/>
          </a:p>
          <a:p>
            <a:pPr marL="0" indent="0" algn="just" defTabSz="877823">
              <a:lnSpc>
                <a:spcPct val="115000"/>
              </a:lnSpc>
              <a:spcBef>
                <a:spcPts val="0"/>
              </a:spcBef>
              <a:buClrTx/>
              <a:buSzTx/>
              <a:buFontTx/>
              <a:buNone/>
              <a:defRPr sz="1919" b="1">
                <a:solidFill>
                  <a:srgbClr val="C00000"/>
                </a:solidFill>
                <a:latin typeface="+mj-lt"/>
                <a:ea typeface="+mj-ea"/>
                <a:cs typeface="+mj-cs"/>
                <a:sym typeface="Arial"/>
              </a:defRPr>
            </a:pPr>
            <a:r>
              <a:t>Las fuentes de información pueden ser:</a:t>
            </a:r>
          </a:p>
          <a:p>
            <a:pPr marL="274320" indent="-274320" algn="just" defTabSz="877823">
              <a:lnSpc>
                <a:spcPct val="115000"/>
              </a:lnSpc>
              <a:spcBef>
                <a:spcPts val="0"/>
              </a:spcBef>
              <a:buClr>
                <a:srgbClr val="1F497D"/>
              </a:buClr>
              <a:buSzPts val="1900"/>
              <a:buFontTx/>
              <a:buChar char="❑"/>
              <a:defRPr sz="1919">
                <a:solidFill>
                  <a:srgbClr val="1F497D"/>
                </a:solidFill>
                <a:latin typeface="+mj-lt"/>
                <a:ea typeface="+mj-ea"/>
                <a:cs typeface="+mj-cs"/>
                <a:sym typeface="Arial"/>
              </a:defRPr>
            </a:pPr>
            <a:r>
              <a:t>Artículos científicos que hayan definido nuestras variables y servirán de medio para identificar las definiciones más pertinentes que podemos utilizar.</a:t>
            </a:r>
          </a:p>
          <a:p>
            <a:pPr marL="274320" indent="-274320" algn="just" defTabSz="877823">
              <a:lnSpc>
                <a:spcPct val="115000"/>
              </a:lnSpc>
              <a:spcBef>
                <a:spcPts val="0"/>
              </a:spcBef>
              <a:buClr>
                <a:srgbClr val="1F497D"/>
              </a:buClr>
              <a:buSzPts val="1900"/>
              <a:buFontTx/>
              <a:buChar char="❑"/>
              <a:defRPr sz="1919">
                <a:solidFill>
                  <a:srgbClr val="1F497D"/>
                </a:solidFill>
                <a:latin typeface="+mj-lt"/>
                <a:ea typeface="+mj-ea"/>
                <a:cs typeface="+mj-cs"/>
                <a:sym typeface="Arial"/>
              </a:defRPr>
            </a:pPr>
            <a:r>
              <a:t>Libros donde podamos encontrar definiciones de autores destacados en la disciplina o tópico al que pertenece la variable.</a:t>
            </a:r>
          </a:p>
          <a:p>
            <a:pPr marL="274320" indent="-274320" algn="just" defTabSz="877823">
              <a:lnSpc>
                <a:spcPct val="115000"/>
              </a:lnSpc>
              <a:spcBef>
                <a:spcPts val="0"/>
              </a:spcBef>
              <a:buClr>
                <a:srgbClr val="1F497D"/>
              </a:buClr>
              <a:buSzPts val="1900"/>
              <a:buFontTx/>
              <a:buChar char="❑"/>
              <a:defRPr sz="1919">
                <a:solidFill>
                  <a:srgbClr val="1F497D"/>
                </a:solidFill>
                <a:latin typeface="+mj-lt"/>
                <a:ea typeface="+mj-ea"/>
                <a:cs typeface="+mj-cs"/>
                <a:sym typeface="Arial"/>
              </a:defRPr>
            </a:pPr>
            <a:r>
              <a:t>Informes oficiales auditados de instituciones gubernamentales o supranacionales.</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Google Shape;110;p5"/>
          <p:cNvSpPr txBox="1">
            <a:spLocks noGrp="1"/>
          </p:cNvSpPr>
          <p:nvPr>
            <p:ph type="body" idx="21"/>
          </p:nvPr>
        </p:nvSpPr>
        <p:spPr>
          <a:prstGeom prst="rect">
            <a:avLst/>
          </a:prstGeom>
        </p:spPr>
        <p:txBody>
          <a:bodyPr/>
          <a:lstStyle/>
          <a:p>
            <a:r>
              <a:t>Enfoques conceptuales: Sugerencias de redacción</a:t>
            </a:r>
          </a:p>
        </p:txBody>
      </p:sp>
      <p:sp>
        <p:nvSpPr>
          <p:cNvPr id="335" name="1 Marcador de texto"/>
          <p:cNvSpPr txBox="1">
            <a:spLocks noGrp="1"/>
          </p:cNvSpPr>
          <p:nvPr>
            <p:ph type="body" idx="4294967295"/>
          </p:nvPr>
        </p:nvSpPr>
        <p:spPr>
          <a:xfrm>
            <a:off x="2176548" y="1324880"/>
            <a:ext cx="6956605" cy="5533120"/>
          </a:xfrm>
          <a:prstGeom prst="rect">
            <a:avLst/>
          </a:prstGeom>
        </p:spPr>
        <p:txBody>
          <a:bodyPr lIns="91424" tIns="91424" rIns="91424" bIns="91424">
            <a:normAutofit lnSpcReduction="10000"/>
          </a:bodyPr>
          <a:lstStyle/>
          <a:p>
            <a:pPr marL="0" indent="0">
              <a:lnSpc>
                <a:spcPct val="115000"/>
              </a:lnSpc>
              <a:spcBef>
                <a:spcPts val="0"/>
              </a:spcBef>
              <a:buClrTx/>
              <a:buSzTx/>
              <a:buFontTx/>
              <a:buNone/>
              <a:defRPr sz="1800" b="1">
                <a:solidFill>
                  <a:srgbClr val="C00000"/>
                </a:solidFill>
                <a:latin typeface="+mj-lt"/>
                <a:ea typeface="+mj-ea"/>
                <a:cs typeface="+mj-cs"/>
                <a:sym typeface="Arial"/>
              </a:defRPr>
            </a:pPr>
            <a:r>
              <a:t>Investigación: </a:t>
            </a:r>
            <a:r>
              <a:rPr>
                <a:solidFill>
                  <a:srgbClr val="1F497D"/>
                </a:solidFill>
              </a:rPr>
              <a:t>Acceso a financiamiento y su efecto en el rendimiento de microempresas textiles de Los Olivos, 2020</a:t>
            </a:r>
          </a:p>
          <a:p>
            <a:pPr marL="0" indent="0">
              <a:lnSpc>
                <a:spcPct val="115000"/>
              </a:lnSpc>
              <a:spcBef>
                <a:spcPts val="0"/>
              </a:spcBef>
              <a:buClrTx/>
              <a:buSzTx/>
              <a:buFontTx/>
              <a:buNone/>
              <a:defRPr sz="1800" b="1">
                <a:solidFill>
                  <a:srgbClr val="1F497D"/>
                </a:solidFill>
                <a:latin typeface="+mj-lt"/>
                <a:ea typeface="+mj-ea"/>
                <a:cs typeface="+mj-cs"/>
                <a:sym typeface="Arial"/>
              </a:defRPr>
            </a:pPr>
            <a:endParaRPr>
              <a:solidFill>
                <a:srgbClr val="1F497D"/>
              </a:solidFill>
            </a:endParaRPr>
          </a:p>
          <a:p>
            <a:pPr marL="0" indent="0" algn="just">
              <a:lnSpc>
                <a:spcPct val="115000"/>
              </a:lnSpc>
              <a:spcBef>
                <a:spcPts val="0"/>
              </a:spcBef>
              <a:buClrTx/>
              <a:buSzTx/>
              <a:buFontTx/>
              <a:buNone/>
              <a:defRPr sz="1800">
                <a:solidFill>
                  <a:srgbClr val="1F497D"/>
                </a:solidFill>
                <a:latin typeface="+mj-lt"/>
                <a:ea typeface="+mj-ea"/>
                <a:cs typeface="+mj-cs"/>
                <a:sym typeface="Arial"/>
              </a:defRPr>
            </a:pPr>
            <a:r>
              <a:t>Los </a:t>
            </a:r>
            <a:r>
              <a:rPr b="1"/>
              <a:t>enfoques conceptuales empleados </a:t>
            </a:r>
            <a:r>
              <a:t>son los siguientes:</a:t>
            </a:r>
          </a:p>
          <a:p>
            <a:pPr marL="0" indent="0" algn="just">
              <a:lnSpc>
                <a:spcPct val="115000"/>
              </a:lnSpc>
              <a:spcBef>
                <a:spcPts val="0"/>
              </a:spcBef>
              <a:buClrTx/>
              <a:buSzTx/>
              <a:buFontTx/>
              <a:buNone/>
              <a:defRPr sz="1800">
                <a:solidFill>
                  <a:srgbClr val="1F497D"/>
                </a:solidFill>
                <a:latin typeface="+mj-lt"/>
                <a:ea typeface="+mj-ea"/>
                <a:cs typeface="+mj-cs"/>
                <a:sym typeface="Arial"/>
              </a:defRPr>
            </a:pPr>
            <a:endParaRPr/>
          </a:p>
          <a:p>
            <a:pPr marL="0" indent="0" algn="just">
              <a:lnSpc>
                <a:spcPct val="115000"/>
              </a:lnSpc>
              <a:spcBef>
                <a:spcPts val="0"/>
              </a:spcBef>
              <a:buClrTx/>
              <a:buSzTx/>
              <a:buFontTx/>
              <a:buNone/>
              <a:defRPr sz="1800">
                <a:solidFill>
                  <a:srgbClr val="1F497D"/>
                </a:solidFill>
                <a:latin typeface="+mj-lt"/>
                <a:ea typeface="+mj-ea"/>
                <a:cs typeface="+mj-cs"/>
                <a:sym typeface="Arial"/>
              </a:defRPr>
            </a:pPr>
            <a:r>
              <a:t>El acceso a financiamiento se define según Ackerman (2001); Lorente y Cilloniz (2004) y Duarte y Rivas (2005) como […]</a:t>
            </a:r>
          </a:p>
          <a:p>
            <a:pPr marL="0" indent="0" algn="just">
              <a:lnSpc>
                <a:spcPct val="115000"/>
              </a:lnSpc>
              <a:spcBef>
                <a:spcPts val="0"/>
              </a:spcBef>
              <a:buClrTx/>
              <a:buSzTx/>
              <a:buFontTx/>
              <a:buNone/>
              <a:defRPr sz="1800">
                <a:solidFill>
                  <a:srgbClr val="1F497D"/>
                </a:solidFill>
                <a:latin typeface="+mj-lt"/>
                <a:ea typeface="+mj-ea"/>
                <a:cs typeface="+mj-cs"/>
                <a:sym typeface="Arial"/>
              </a:defRPr>
            </a:pPr>
            <a:r>
              <a:t>Las dimensiones que se emplearán para el acceso a financiamiento se definen como: </a:t>
            </a:r>
          </a:p>
          <a:p>
            <a:pPr marL="285750" indent="-285750" algn="just">
              <a:lnSpc>
                <a:spcPct val="115000"/>
              </a:lnSpc>
              <a:spcBef>
                <a:spcPts val="0"/>
              </a:spcBef>
              <a:buClr>
                <a:srgbClr val="1F497D"/>
              </a:buClr>
              <a:buSzPts val="1800"/>
              <a:defRPr sz="1800">
                <a:solidFill>
                  <a:srgbClr val="1F497D"/>
                </a:solidFill>
                <a:latin typeface="+mj-lt"/>
                <a:ea typeface="+mj-ea"/>
                <a:cs typeface="+mj-cs"/>
                <a:sym typeface="Arial"/>
              </a:defRPr>
            </a:pPr>
            <a:r>
              <a:t>Ratio de endeudamiento: De acuerdo a Steibnitz (2000) es […]</a:t>
            </a:r>
          </a:p>
          <a:p>
            <a:pPr marL="285750" indent="-285750" algn="just">
              <a:lnSpc>
                <a:spcPct val="115000"/>
              </a:lnSpc>
              <a:spcBef>
                <a:spcPts val="0"/>
              </a:spcBef>
              <a:buClr>
                <a:srgbClr val="1F497D"/>
              </a:buClr>
              <a:buSzPts val="1800"/>
              <a:defRPr sz="1800">
                <a:solidFill>
                  <a:srgbClr val="1F497D"/>
                </a:solidFill>
                <a:latin typeface="+mj-lt"/>
                <a:ea typeface="+mj-ea"/>
                <a:cs typeface="+mj-cs"/>
                <a:sym typeface="Arial"/>
              </a:defRPr>
            </a:pPr>
            <a:r>
              <a:t>[…] definimos las otras dimensiones.</a:t>
            </a:r>
          </a:p>
          <a:p>
            <a:pPr marL="285750" indent="-285750" algn="just">
              <a:lnSpc>
                <a:spcPct val="115000"/>
              </a:lnSpc>
              <a:spcBef>
                <a:spcPts val="0"/>
              </a:spcBef>
              <a:buClr>
                <a:srgbClr val="1F497D"/>
              </a:buClr>
              <a:buSzPts val="1800"/>
              <a:defRPr sz="1800">
                <a:solidFill>
                  <a:srgbClr val="1F497D"/>
                </a:solidFill>
                <a:latin typeface="+mj-lt"/>
                <a:ea typeface="+mj-ea"/>
                <a:cs typeface="+mj-cs"/>
                <a:sym typeface="Arial"/>
              </a:defRPr>
            </a:pPr>
            <a:endParaRPr/>
          </a:p>
          <a:p>
            <a:pPr marL="0" indent="0" algn="just">
              <a:lnSpc>
                <a:spcPct val="115000"/>
              </a:lnSpc>
              <a:spcBef>
                <a:spcPts val="0"/>
              </a:spcBef>
              <a:buClrTx/>
              <a:buSzTx/>
              <a:buFontTx/>
              <a:buNone/>
              <a:defRPr sz="1800">
                <a:solidFill>
                  <a:srgbClr val="1F497D"/>
                </a:solidFill>
                <a:latin typeface="+mj-lt"/>
                <a:ea typeface="+mj-ea"/>
                <a:cs typeface="+mj-cs"/>
                <a:sym typeface="Arial"/>
              </a:defRPr>
            </a:pPr>
            <a:r>
              <a:t>Respecto al rendimiento, este es definido por Charles y Coleman (1993), Haas (2004) y Endesje (2004) como […]</a:t>
            </a:r>
          </a:p>
          <a:p>
            <a:pPr marL="0" indent="0" algn="just">
              <a:lnSpc>
                <a:spcPct val="115000"/>
              </a:lnSpc>
              <a:spcBef>
                <a:spcPts val="0"/>
              </a:spcBef>
              <a:buClrTx/>
              <a:buSzTx/>
              <a:buFontTx/>
              <a:buNone/>
              <a:defRPr sz="1800">
                <a:solidFill>
                  <a:srgbClr val="1F497D"/>
                </a:solidFill>
                <a:latin typeface="+mj-lt"/>
                <a:ea typeface="+mj-ea"/>
                <a:cs typeface="+mj-cs"/>
                <a:sym typeface="Arial"/>
              </a:defRPr>
            </a:pPr>
            <a:r>
              <a:t>Las dimensiones que se emplearán para analizar el rendimiento se definen como:</a:t>
            </a:r>
          </a:p>
          <a:p>
            <a:pPr marL="285750" indent="-285750" algn="just">
              <a:lnSpc>
                <a:spcPct val="115000"/>
              </a:lnSpc>
              <a:spcBef>
                <a:spcPts val="0"/>
              </a:spcBef>
              <a:buClr>
                <a:srgbClr val="1F497D"/>
              </a:buClr>
              <a:buSzPts val="1800"/>
              <a:defRPr sz="1800">
                <a:solidFill>
                  <a:srgbClr val="1F497D"/>
                </a:solidFill>
                <a:latin typeface="+mj-lt"/>
                <a:ea typeface="+mj-ea"/>
                <a:cs typeface="+mj-cs"/>
                <a:sym typeface="Arial"/>
              </a:defRPr>
            </a:pPr>
            <a:r>
              <a:t>[…]</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Google Shape;110;p5"/>
          <p:cNvSpPr txBox="1">
            <a:spLocks noGrp="1"/>
          </p:cNvSpPr>
          <p:nvPr>
            <p:ph type="body" idx="21"/>
          </p:nvPr>
        </p:nvSpPr>
        <p:spPr>
          <a:xfrm>
            <a:off x="1283247" y="271860"/>
            <a:ext cx="7578282" cy="810372"/>
          </a:xfrm>
          <a:prstGeom prst="rect">
            <a:avLst/>
          </a:prstGeom>
        </p:spPr>
        <p:txBody>
          <a:bodyPr/>
          <a:lstStyle/>
          <a:p>
            <a:r>
              <a:t>Operacionalización de variables</a:t>
            </a:r>
          </a:p>
          <a:p>
            <a:pPr>
              <a:defRPr sz="1800" b="0">
                <a:latin typeface="+mj-lt"/>
                <a:ea typeface="+mj-ea"/>
                <a:cs typeface="+mj-cs"/>
                <a:sym typeface="Arial"/>
              </a:defRPr>
            </a:pPr>
            <a:r>
              <a:t>Creswell (2012)</a:t>
            </a:r>
          </a:p>
        </p:txBody>
      </p:sp>
      <p:sp>
        <p:nvSpPr>
          <p:cNvPr id="338" name="Marcador de contenido 2"/>
          <p:cNvSpPr txBox="1">
            <a:spLocks noGrp="1"/>
          </p:cNvSpPr>
          <p:nvPr>
            <p:ph type="body" sz="quarter" idx="4294967295"/>
          </p:nvPr>
        </p:nvSpPr>
        <p:spPr>
          <a:xfrm>
            <a:off x="1443380" y="1220305"/>
            <a:ext cx="8873375" cy="1097118"/>
          </a:xfrm>
          <a:prstGeom prst="rect">
            <a:avLst/>
          </a:prstGeom>
        </p:spPr>
        <p:txBody>
          <a:bodyPr lIns="91424" tIns="91424" rIns="91424" bIns="91424">
            <a:normAutofit/>
          </a:bodyPr>
          <a:lstStyle>
            <a:lvl1pPr marL="0" indent="38607" defTabSz="694944">
              <a:spcBef>
                <a:spcPts val="700"/>
              </a:spcBef>
              <a:buSzTx/>
              <a:buNone/>
              <a:defRPr sz="2128">
                <a:latin typeface="+mj-lt"/>
                <a:ea typeface="+mj-ea"/>
                <a:cs typeface="+mj-cs"/>
                <a:sym typeface="Arial"/>
              </a:defRPr>
            </a:lvl1pPr>
          </a:lstStyle>
          <a:p>
            <a:r>
              <a:t>Los planteamientos teóricos son el sustento de la operacionalización a aplicar para el análisis de nuestras variables de estudio.</a:t>
            </a:r>
          </a:p>
        </p:txBody>
      </p:sp>
      <p:graphicFrame>
        <p:nvGraphicFramePr>
          <p:cNvPr id="339" name="3 Tabla"/>
          <p:cNvGraphicFramePr/>
          <p:nvPr/>
        </p:nvGraphicFramePr>
        <p:xfrm>
          <a:off x="722446" y="2172250"/>
          <a:ext cx="10327943" cy="3114041"/>
        </p:xfrm>
        <a:graphic>
          <a:graphicData uri="http://schemas.openxmlformats.org/drawingml/2006/table">
            <a:tbl>
              <a:tblPr firstRow="1" bandRow="1">
                <a:tableStyleId>{4C3C2611-4C71-4FC5-86AE-919BDF0F9419}</a:tableStyleId>
              </a:tblPr>
              <a:tblGrid>
                <a:gridCol w="1473606">
                  <a:extLst>
                    <a:ext uri="{9D8B030D-6E8A-4147-A177-3AD203B41FA5}">
                      <a16:colId xmlns:a16="http://schemas.microsoft.com/office/drawing/2014/main" val="20000"/>
                    </a:ext>
                  </a:extLst>
                </a:gridCol>
                <a:gridCol w="1473606">
                  <a:extLst>
                    <a:ext uri="{9D8B030D-6E8A-4147-A177-3AD203B41FA5}">
                      <a16:colId xmlns:a16="http://schemas.microsoft.com/office/drawing/2014/main" val="20001"/>
                    </a:ext>
                  </a:extLst>
                </a:gridCol>
                <a:gridCol w="1473606">
                  <a:extLst>
                    <a:ext uri="{9D8B030D-6E8A-4147-A177-3AD203B41FA5}">
                      <a16:colId xmlns:a16="http://schemas.microsoft.com/office/drawing/2014/main" val="20002"/>
                    </a:ext>
                  </a:extLst>
                </a:gridCol>
                <a:gridCol w="1473606">
                  <a:extLst>
                    <a:ext uri="{9D8B030D-6E8A-4147-A177-3AD203B41FA5}">
                      <a16:colId xmlns:a16="http://schemas.microsoft.com/office/drawing/2014/main" val="20003"/>
                    </a:ext>
                  </a:extLst>
                </a:gridCol>
                <a:gridCol w="1473606">
                  <a:extLst>
                    <a:ext uri="{9D8B030D-6E8A-4147-A177-3AD203B41FA5}">
                      <a16:colId xmlns:a16="http://schemas.microsoft.com/office/drawing/2014/main" val="20004"/>
                    </a:ext>
                  </a:extLst>
                </a:gridCol>
                <a:gridCol w="1473606">
                  <a:extLst>
                    <a:ext uri="{9D8B030D-6E8A-4147-A177-3AD203B41FA5}">
                      <a16:colId xmlns:a16="http://schemas.microsoft.com/office/drawing/2014/main" val="20005"/>
                    </a:ext>
                  </a:extLst>
                </a:gridCol>
                <a:gridCol w="1473606">
                  <a:extLst>
                    <a:ext uri="{9D8B030D-6E8A-4147-A177-3AD203B41FA5}">
                      <a16:colId xmlns:a16="http://schemas.microsoft.com/office/drawing/2014/main" val="20006"/>
                    </a:ext>
                  </a:extLst>
                </a:gridCol>
              </a:tblGrid>
              <a:tr h="840739">
                <a:tc>
                  <a:txBody>
                    <a:bodyPr/>
                    <a:lstStyle/>
                    <a:p>
                      <a:pPr algn="ctr">
                        <a:lnSpc>
                          <a:spcPct val="100000"/>
                        </a:lnSpc>
                        <a:spcBef>
                          <a:spcPts val="0"/>
                        </a:spcBef>
                        <a:defRPr b="0">
                          <a:solidFill>
                            <a:srgbClr val="000000"/>
                          </a:solidFill>
                        </a:defRPr>
                      </a:pPr>
                      <a:r>
                        <a:rPr sz="1600">
                          <a:solidFill>
                            <a:srgbClr val="FFFFFF"/>
                          </a:solidFill>
                          <a:latin typeface="Klavika Md"/>
                          <a:ea typeface="Klavika Md"/>
                          <a:cs typeface="Klavika Md"/>
                          <a:sym typeface="Klavika Md"/>
                        </a:rPr>
                        <a:t>Variables</a:t>
                      </a:r>
                    </a:p>
                  </a:txBody>
                  <a:tcPr marL="45720" marR="45720" anchor="ctr" horzOverflow="overflow">
                    <a:solidFill>
                      <a:srgbClr val="4F81BD"/>
                    </a:solidFill>
                  </a:tcPr>
                </a:tc>
                <a:tc>
                  <a:txBody>
                    <a:bodyPr/>
                    <a:lstStyle/>
                    <a:p>
                      <a:pPr algn="ctr">
                        <a:lnSpc>
                          <a:spcPct val="100000"/>
                        </a:lnSpc>
                        <a:spcBef>
                          <a:spcPts val="0"/>
                        </a:spcBef>
                        <a:defRPr b="0">
                          <a:solidFill>
                            <a:srgbClr val="000000"/>
                          </a:solidFill>
                        </a:defRPr>
                      </a:pPr>
                      <a:r>
                        <a:rPr sz="1600">
                          <a:solidFill>
                            <a:srgbClr val="FFFFFF"/>
                          </a:solidFill>
                          <a:latin typeface="Klavika Md"/>
                          <a:ea typeface="Klavika Md"/>
                          <a:cs typeface="Klavika Md"/>
                          <a:sym typeface="Klavika Md"/>
                        </a:rPr>
                        <a:t>Definición Conceptual</a:t>
                      </a:r>
                    </a:p>
                  </a:txBody>
                  <a:tcPr marL="45720" marR="45720" anchor="ctr" horzOverflow="overflow">
                    <a:solidFill>
                      <a:srgbClr val="4F81BD"/>
                    </a:solidFill>
                  </a:tcPr>
                </a:tc>
                <a:tc>
                  <a:txBody>
                    <a:bodyPr/>
                    <a:lstStyle/>
                    <a:p>
                      <a:pPr algn="ctr">
                        <a:lnSpc>
                          <a:spcPct val="100000"/>
                        </a:lnSpc>
                        <a:spcBef>
                          <a:spcPts val="0"/>
                        </a:spcBef>
                        <a:defRPr b="0">
                          <a:solidFill>
                            <a:srgbClr val="000000"/>
                          </a:solidFill>
                        </a:defRPr>
                      </a:pPr>
                      <a:r>
                        <a:rPr sz="1600">
                          <a:solidFill>
                            <a:srgbClr val="FFFFFF"/>
                          </a:solidFill>
                          <a:latin typeface="Klavika Md"/>
                          <a:ea typeface="Klavika Md"/>
                          <a:cs typeface="Klavika Md"/>
                          <a:sym typeface="Klavika Md"/>
                        </a:rPr>
                        <a:t>Definición Operacional</a:t>
                      </a:r>
                    </a:p>
                  </a:txBody>
                  <a:tcPr marL="45720" marR="45720" anchor="ctr" horzOverflow="overflow">
                    <a:solidFill>
                      <a:srgbClr val="4F81BD"/>
                    </a:solidFill>
                  </a:tcPr>
                </a:tc>
                <a:tc>
                  <a:txBody>
                    <a:bodyPr/>
                    <a:lstStyle/>
                    <a:p>
                      <a:pPr algn="ctr">
                        <a:lnSpc>
                          <a:spcPct val="100000"/>
                        </a:lnSpc>
                        <a:spcBef>
                          <a:spcPts val="0"/>
                        </a:spcBef>
                        <a:defRPr b="0">
                          <a:solidFill>
                            <a:srgbClr val="000000"/>
                          </a:solidFill>
                        </a:defRPr>
                      </a:pPr>
                      <a:r>
                        <a:rPr sz="1400">
                          <a:solidFill>
                            <a:srgbClr val="FFFFFF"/>
                          </a:solidFill>
                          <a:latin typeface="Klavika Md"/>
                          <a:ea typeface="Klavika Md"/>
                          <a:cs typeface="Klavika Md"/>
                          <a:sym typeface="Klavika Md"/>
                        </a:rPr>
                        <a:t>Dimensiones</a:t>
                      </a:r>
                    </a:p>
                  </a:txBody>
                  <a:tcPr marL="45720" marR="45720" anchor="ctr" horzOverflow="overflow">
                    <a:solidFill>
                      <a:srgbClr val="4F81BD"/>
                    </a:solidFill>
                  </a:tcPr>
                </a:tc>
                <a:tc>
                  <a:txBody>
                    <a:bodyPr/>
                    <a:lstStyle/>
                    <a:p>
                      <a:pPr algn="ctr">
                        <a:lnSpc>
                          <a:spcPct val="100000"/>
                        </a:lnSpc>
                        <a:spcBef>
                          <a:spcPts val="0"/>
                        </a:spcBef>
                        <a:defRPr b="0">
                          <a:solidFill>
                            <a:srgbClr val="000000"/>
                          </a:solidFill>
                        </a:defRPr>
                      </a:pPr>
                      <a:r>
                        <a:rPr sz="1600">
                          <a:solidFill>
                            <a:srgbClr val="FFFFFF"/>
                          </a:solidFill>
                          <a:latin typeface="Klavika Md"/>
                          <a:ea typeface="Klavika Md"/>
                          <a:cs typeface="Klavika Md"/>
                          <a:sym typeface="Klavika Md"/>
                        </a:rPr>
                        <a:t>Indicadores</a:t>
                      </a:r>
                    </a:p>
                  </a:txBody>
                  <a:tcPr marL="45720" marR="45720" anchor="ctr" horzOverflow="overflow">
                    <a:solidFill>
                      <a:srgbClr val="4F81BD"/>
                    </a:solidFill>
                  </a:tcPr>
                </a:tc>
                <a:tc>
                  <a:txBody>
                    <a:bodyPr/>
                    <a:lstStyle/>
                    <a:p>
                      <a:pPr algn="ctr">
                        <a:lnSpc>
                          <a:spcPct val="100000"/>
                        </a:lnSpc>
                        <a:spcBef>
                          <a:spcPts val="0"/>
                        </a:spcBef>
                        <a:defRPr b="0">
                          <a:solidFill>
                            <a:srgbClr val="000000"/>
                          </a:solidFill>
                        </a:defRPr>
                      </a:pPr>
                      <a:r>
                        <a:rPr sz="1600">
                          <a:solidFill>
                            <a:srgbClr val="FFFFFF"/>
                          </a:solidFill>
                          <a:latin typeface="Klavika Md"/>
                          <a:ea typeface="Klavika Md"/>
                          <a:cs typeface="Klavika Md"/>
                          <a:sym typeface="Klavika Md"/>
                        </a:rPr>
                        <a:t>Ítems/
Parámetros</a:t>
                      </a:r>
                    </a:p>
                  </a:txBody>
                  <a:tcPr marL="45720" marR="45720" anchor="ctr" horzOverflow="overflow">
                    <a:solidFill>
                      <a:srgbClr val="4F81BD"/>
                    </a:solidFill>
                  </a:tcPr>
                </a:tc>
                <a:tc>
                  <a:txBody>
                    <a:bodyPr/>
                    <a:lstStyle/>
                    <a:p>
                      <a:pPr algn="ctr">
                        <a:lnSpc>
                          <a:spcPct val="100000"/>
                        </a:lnSpc>
                        <a:spcBef>
                          <a:spcPts val="0"/>
                        </a:spcBef>
                        <a:defRPr b="0">
                          <a:solidFill>
                            <a:srgbClr val="000000"/>
                          </a:solidFill>
                        </a:defRPr>
                      </a:pPr>
                      <a:r>
                        <a:rPr sz="1600">
                          <a:solidFill>
                            <a:srgbClr val="FFFFFF"/>
                          </a:solidFill>
                          <a:latin typeface="Klavika Md"/>
                          <a:ea typeface="Klavika Md"/>
                          <a:cs typeface="Klavika Md"/>
                          <a:sym typeface="Klavika Md"/>
                        </a:rPr>
                        <a:t>Escala/
Niveles de medición</a:t>
                      </a:r>
                    </a:p>
                  </a:txBody>
                  <a:tcPr marL="45720" marR="45720" anchor="ctr" horzOverflow="overflow">
                    <a:solidFill>
                      <a:srgbClr val="4F81BD"/>
                    </a:solidFill>
                  </a:tcPr>
                </a:tc>
                <a:extLst>
                  <a:ext uri="{0D108BD9-81ED-4DB2-BD59-A6C34878D82A}">
                    <a16:rowId xmlns:a16="http://schemas.microsoft.com/office/drawing/2014/main" val="10000"/>
                  </a:ext>
                </a:extLst>
              </a:tr>
              <a:tr h="309880">
                <a:tc rowSpan="3">
                  <a:txBody>
                    <a:bodyPr/>
                    <a:lstStyle/>
                    <a:p>
                      <a:pPr algn="ctr">
                        <a:lnSpc>
                          <a:spcPct val="100000"/>
                        </a:lnSpc>
                        <a:spcBef>
                          <a:spcPts val="0"/>
                        </a:spcBef>
                      </a:pPr>
                      <a:r>
                        <a:rPr sz="1400">
                          <a:latin typeface="Klavika Lt"/>
                          <a:ea typeface="Klavika Lt"/>
                          <a:cs typeface="Klavika Lt"/>
                          <a:sym typeface="Klavika Lt"/>
                        </a:rPr>
                        <a:t>Variable 1</a:t>
                      </a:r>
                    </a:p>
                  </a:txBody>
                  <a:tcPr marL="45720" marR="45720" anchor="ctr" horzOverflow="overflow">
                    <a:solidFill>
                      <a:srgbClr val="FCFBF9"/>
                    </a:solidFill>
                  </a:tcPr>
                </a:tc>
                <a:tc rowSpan="3">
                  <a:txBody>
                    <a:bodyPr/>
                    <a:lstStyle/>
                    <a:p>
                      <a:pPr algn="ctr">
                        <a:lnSpc>
                          <a:spcPct val="100000"/>
                        </a:lnSpc>
                        <a:spcBef>
                          <a:spcPts val="0"/>
                        </a:spcBef>
                      </a:pPr>
                      <a:r>
                        <a:rPr sz="1400">
                          <a:latin typeface="Klavika Lt"/>
                          <a:ea typeface="Klavika Lt"/>
                          <a:cs typeface="Klavika Lt"/>
                          <a:sym typeface="Klavika Lt"/>
                        </a:rPr>
                        <a:t>¿Qué es la variable (citar)?</a:t>
                      </a:r>
                    </a:p>
                  </a:txBody>
                  <a:tcPr marL="45720" marR="45720" anchor="ctr" horzOverflow="overflow">
                    <a:lnR w="12700">
                      <a:solidFill>
                        <a:srgbClr val="000000"/>
                      </a:solidFill>
                    </a:lnR>
                    <a:lnB w="12700">
                      <a:solidFill>
                        <a:srgbClr val="000000"/>
                      </a:solidFill>
                    </a:lnB>
                    <a:solidFill>
                      <a:srgbClr val="FFFFFF"/>
                    </a:solidFill>
                  </a:tcPr>
                </a:tc>
                <a:tc rowSpan="3">
                  <a:txBody>
                    <a:bodyPr/>
                    <a:lstStyle/>
                    <a:p>
                      <a:pPr algn="ctr">
                        <a:lnSpc>
                          <a:spcPct val="100000"/>
                        </a:lnSpc>
                        <a:spcBef>
                          <a:spcPts val="0"/>
                        </a:spcBef>
                        <a:defRPr sz="1600">
                          <a:latin typeface="Klavika Lt"/>
                          <a:ea typeface="Klavika Lt"/>
                          <a:cs typeface="Klavika Lt"/>
                          <a:sym typeface="Klavika Lt"/>
                        </a:defRPr>
                      </a:pPr>
                      <a:r>
                        <a:t>¿Cómo se mide/analiza la variable?</a:t>
                      </a:r>
                    </a:p>
                    <a:p>
                      <a:pPr algn="ctr">
                        <a:lnSpc>
                          <a:spcPct val="100000"/>
                        </a:lnSpc>
                        <a:spcBef>
                          <a:spcPts val="0"/>
                        </a:spcBef>
                        <a:defRPr sz="1400">
                          <a:latin typeface="Klavika Lt"/>
                          <a:ea typeface="Klavika Lt"/>
                          <a:cs typeface="Klavika Lt"/>
                          <a:sym typeface="Klavika Lt"/>
                        </a:defRPr>
                      </a:pPr>
                      <a:r>
                        <a:t>(citar el planteamiento teórico)</a:t>
                      </a:r>
                    </a:p>
                  </a:txBody>
                  <a:tcPr marL="45720" marR="45720" anchor="ctr" horzOverflow="overflow">
                    <a:lnL w="12700">
                      <a:solidFill>
                        <a:srgbClr val="000000"/>
                      </a:solidFill>
                    </a:lnL>
                    <a:lnR w="12700">
                      <a:solidFill>
                        <a:srgbClr val="000000"/>
                      </a:solidFill>
                    </a:lnR>
                    <a:lnB w="12700">
                      <a:solidFill>
                        <a:srgbClr val="000000"/>
                      </a:solidFill>
                    </a:lnB>
                    <a:solidFill>
                      <a:srgbClr val="FFFFFF"/>
                    </a:solidFill>
                  </a:tcPr>
                </a:tc>
                <a:tc rowSpan="2">
                  <a:txBody>
                    <a:bodyPr/>
                    <a:lstStyle/>
                    <a:p>
                      <a:pPr algn="ctr">
                        <a:lnSpc>
                          <a:spcPct val="100000"/>
                        </a:lnSpc>
                        <a:spcBef>
                          <a:spcPts val="0"/>
                        </a:spcBef>
                      </a:pPr>
                      <a:r>
                        <a:rPr sz="1400">
                          <a:latin typeface="Klavika Lt"/>
                          <a:ea typeface="Klavika Lt"/>
                          <a:cs typeface="Klavika Lt"/>
                          <a:sym typeface="Klavika Lt"/>
                        </a:rPr>
                        <a:t>Dimensión 1</a:t>
                      </a:r>
                    </a:p>
                  </a:txBody>
                  <a:tcPr marL="45720" marR="45720" anchor="ctr" horzOverflow="overflow">
                    <a:lnL w="12700">
                      <a:solidFill>
                        <a:srgbClr val="000000"/>
                      </a:solidFill>
                    </a:lnL>
                    <a:lnR w="12700">
                      <a:solidFill>
                        <a:srgbClr val="000000"/>
                      </a:solidFill>
                    </a:lnR>
                    <a:lnB w="12700">
                      <a:solidFill>
                        <a:srgbClr val="000000"/>
                      </a:solidFill>
                    </a:lnB>
                    <a:solidFill>
                      <a:srgbClr val="FFFFFF"/>
                    </a:solidFill>
                  </a:tcPr>
                </a:tc>
                <a:tc>
                  <a:txBody>
                    <a:bodyPr/>
                    <a:lstStyle/>
                    <a:p>
                      <a:pPr algn="ctr">
                        <a:lnSpc>
                          <a:spcPct val="100000"/>
                        </a:lnSpc>
                        <a:spcBef>
                          <a:spcPts val="0"/>
                        </a:spcBef>
                      </a:pPr>
                      <a:r>
                        <a:rPr sz="1400">
                          <a:latin typeface="Klavika Lt"/>
                          <a:ea typeface="Klavika Lt"/>
                          <a:cs typeface="Klavika Lt"/>
                          <a:sym typeface="Klavika Lt"/>
                        </a:rPr>
                        <a:t>Indicador 1</a:t>
                      </a:r>
                    </a:p>
                  </a:txBody>
                  <a:tcPr marL="45720" marR="45720" anchor="ctr" horzOverflow="overflow">
                    <a:lnL w="12700">
                      <a:solidFill>
                        <a:srgbClr val="000000"/>
                      </a:solidFill>
                    </a:lnL>
                    <a:lnR w="12700">
                      <a:solidFill>
                        <a:srgbClr val="000000"/>
                      </a:solidFill>
                    </a:lnR>
                    <a:lnB w="12700">
                      <a:solidFill>
                        <a:srgbClr val="000000"/>
                      </a:solidFill>
                    </a:lnB>
                    <a:solidFill>
                      <a:srgbClr val="FFFFFF"/>
                    </a:solidFill>
                  </a:tcPr>
                </a:tc>
                <a:tc>
                  <a:txBody>
                    <a:bodyPr/>
                    <a:lstStyle/>
                    <a:p>
                      <a:pPr algn="ctr">
                        <a:lnSpc>
                          <a:spcPct val="100000"/>
                        </a:lnSpc>
                        <a:spcBef>
                          <a:spcPts val="0"/>
                        </a:spcBef>
                        <a:defRPr sz="1400">
                          <a:latin typeface="Klavika Lt"/>
                          <a:ea typeface="Klavika Lt"/>
                          <a:cs typeface="Klavika Lt"/>
                          <a:sym typeface="Klavika Lt"/>
                        </a:defRPr>
                      </a:pPr>
                      <a:endParaRPr/>
                    </a:p>
                  </a:txBody>
                  <a:tcPr marL="45720" marR="45720" anchor="ctr" horzOverflow="overflow">
                    <a:lnL w="12700">
                      <a:solidFill>
                        <a:srgbClr val="000000"/>
                      </a:solidFill>
                    </a:lnL>
                    <a:lnR w="12700">
                      <a:solidFill>
                        <a:srgbClr val="000000"/>
                      </a:solidFill>
                    </a:lnR>
                    <a:lnB w="12700">
                      <a:solidFill>
                        <a:srgbClr val="000000"/>
                      </a:solidFill>
                    </a:lnB>
                    <a:solidFill>
                      <a:srgbClr val="FFFFFF"/>
                    </a:solidFill>
                  </a:tcPr>
                </a:tc>
                <a:tc>
                  <a:txBody>
                    <a:bodyPr/>
                    <a:lstStyle/>
                    <a:p>
                      <a:pPr algn="ctr">
                        <a:lnSpc>
                          <a:spcPct val="100000"/>
                        </a:lnSpc>
                        <a:spcBef>
                          <a:spcPts val="0"/>
                        </a:spcBef>
                        <a:defRPr sz="1400">
                          <a:latin typeface="Klavika Lt"/>
                          <a:ea typeface="Klavika Lt"/>
                          <a:cs typeface="Klavika Lt"/>
                          <a:sym typeface="Klavika Lt"/>
                        </a:defRPr>
                      </a:pPr>
                      <a:endParaRPr/>
                    </a:p>
                  </a:txBody>
                  <a:tcPr marL="45720" marR="45720" anchor="ctr" horzOverflow="overflow">
                    <a:lnL w="12700">
                      <a:solidFill>
                        <a:srgbClr val="000000"/>
                      </a:solidFill>
                    </a:lnL>
                    <a:lnB w="12700">
                      <a:solidFill>
                        <a:srgbClr val="000000"/>
                      </a:solidFill>
                    </a:lnB>
                    <a:solidFill>
                      <a:srgbClr val="FFFFFF"/>
                    </a:solidFill>
                  </a:tcPr>
                </a:tc>
                <a:extLst>
                  <a:ext uri="{0D108BD9-81ED-4DB2-BD59-A6C34878D82A}">
                    <a16:rowId xmlns:a16="http://schemas.microsoft.com/office/drawing/2014/main" val="10001"/>
                  </a:ext>
                </a:extLst>
              </a:tr>
              <a:tr h="30260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lnSpc>
                          <a:spcPct val="100000"/>
                        </a:lnSpc>
                        <a:spcBef>
                          <a:spcPts val="0"/>
                        </a:spcBef>
                      </a:pPr>
                      <a:r>
                        <a:rPr sz="1400">
                          <a:latin typeface="Klavika Lt"/>
                          <a:ea typeface="Klavika Lt"/>
                          <a:cs typeface="Klavika Lt"/>
                          <a:sym typeface="Klavika Lt"/>
                        </a:rPr>
                        <a:t>Indicador p</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lnSpc>
                          <a:spcPct val="100000"/>
                        </a:lnSpc>
                        <a:spcBef>
                          <a:spcPts val="0"/>
                        </a:spcBef>
                        <a:defRPr sz="1400">
                          <a:latin typeface="Klavika Lt"/>
                          <a:ea typeface="Klavika Lt"/>
                          <a:cs typeface="Klavika Lt"/>
                          <a:sym typeface="Klavika Lt"/>
                        </a:defRPr>
                      </a:pPr>
                      <a:endParaRP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lnSpc>
                          <a:spcPct val="100000"/>
                        </a:lnSpc>
                        <a:spcBef>
                          <a:spcPts val="0"/>
                        </a:spcBef>
                        <a:defRPr sz="1400">
                          <a:latin typeface="Klavika Lt"/>
                          <a:ea typeface="Klavika Lt"/>
                          <a:cs typeface="Klavika Lt"/>
                          <a:sym typeface="Klavika Lt"/>
                        </a:defRPr>
                      </a:pPr>
                      <a:endParaRPr/>
                    </a:p>
                  </a:txBody>
                  <a:tcPr marL="45720" marR="45720" anchor="ctr" horzOverflow="overflow">
                    <a:lnL w="12700">
                      <a:solidFill>
                        <a:srgbClr val="000000"/>
                      </a:solidFill>
                    </a:lnL>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2"/>
                  </a:ext>
                </a:extLst>
              </a:tr>
              <a:tr h="7366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lnSpc>
                          <a:spcPct val="100000"/>
                        </a:lnSpc>
                        <a:spcBef>
                          <a:spcPts val="0"/>
                        </a:spcBef>
                      </a:pPr>
                      <a:r>
                        <a:rPr sz="1400">
                          <a:latin typeface="Klavika Lt"/>
                          <a:ea typeface="Klavika Lt"/>
                          <a:cs typeface="Klavika Lt"/>
                          <a:sym typeface="Klavika Lt"/>
                        </a:rPr>
                        <a:t>Dimensión n</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lnSpc>
                          <a:spcPct val="100000"/>
                        </a:lnSpc>
                        <a:spcBef>
                          <a:spcPts val="0"/>
                        </a:spcBef>
                      </a:pPr>
                      <a:r>
                        <a:rPr sz="1400">
                          <a:latin typeface="Klavika Lt"/>
                          <a:ea typeface="Klavika Lt"/>
                          <a:cs typeface="Klavika Lt"/>
                          <a:sym typeface="Klavika Lt"/>
                        </a:rPr>
                        <a:t>…</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lnSpc>
                          <a:spcPct val="100000"/>
                        </a:lnSpc>
                        <a:spcBef>
                          <a:spcPts val="0"/>
                        </a:spcBef>
                        <a:defRPr sz="1400">
                          <a:latin typeface="Klavika Lt"/>
                          <a:ea typeface="Klavika Lt"/>
                          <a:cs typeface="Klavika Lt"/>
                          <a:sym typeface="Klavika Lt"/>
                        </a:defRPr>
                      </a:pPr>
                      <a:endParaRP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lnSpc>
                          <a:spcPct val="100000"/>
                        </a:lnSpc>
                        <a:spcBef>
                          <a:spcPts val="0"/>
                        </a:spcBef>
                        <a:defRPr sz="1400">
                          <a:latin typeface="Klavika Lt"/>
                          <a:ea typeface="Klavika Lt"/>
                          <a:cs typeface="Klavika Lt"/>
                          <a:sym typeface="Klavika Lt"/>
                        </a:defRPr>
                      </a:pPr>
                      <a:endParaRPr/>
                    </a:p>
                  </a:txBody>
                  <a:tcPr marL="45720" marR="45720" anchor="ctr" horzOverflow="overflow">
                    <a:lnL w="12700">
                      <a:solidFill>
                        <a:srgbClr val="000000"/>
                      </a:solidFill>
                    </a:lnL>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3"/>
                  </a:ext>
                </a:extLst>
              </a:tr>
              <a:tr h="302603">
                <a:tc rowSpan="3">
                  <a:txBody>
                    <a:bodyPr/>
                    <a:lstStyle/>
                    <a:p>
                      <a:pPr algn="ctr">
                        <a:lnSpc>
                          <a:spcPct val="100000"/>
                        </a:lnSpc>
                        <a:spcBef>
                          <a:spcPts val="0"/>
                        </a:spcBef>
                      </a:pPr>
                      <a:r>
                        <a:rPr sz="1400">
                          <a:latin typeface="Klavika Lt"/>
                          <a:ea typeface="Klavika Lt"/>
                          <a:cs typeface="Klavika Lt"/>
                          <a:sym typeface="Klavika Lt"/>
                        </a:rPr>
                        <a:t>Variable 2</a:t>
                      </a:r>
                    </a:p>
                  </a:txBody>
                  <a:tcPr marL="45720" marR="45720" anchor="ctr" horzOverflow="overflow">
                    <a:solidFill>
                      <a:srgbClr val="FCFBF9"/>
                    </a:solidFill>
                  </a:tcPr>
                </a:tc>
                <a:tc rowSpan="3">
                  <a:txBody>
                    <a:bodyPr/>
                    <a:lstStyle/>
                    <a:p>
                      <a:pPr algn="ctr">
                        <a:lnSpc>
                          <a:spcPct val="100000"/>
                        </a:lnSpc>
                        <a:spcBef>
                          <a:spcPts val="0"/>
                        </a:spcBef>
                        <a:defRPr sz="1400">
                          <a:latin typeface="Klavika Lt"/>
                          <a:ea typeface="Klavika Lt"/>
                          <a:cs typeface="Klavika Lt"/>
                          <a:sym typeface="Klavika Lt"/>
                        </a:defRPr>
                      </a:pPr>
                      <a:endParaRPr/>
                    </a:p>
                  </a:txBody>
                  <a:tcPr marL="45720" marR="45720" anchor="ctr" horzOverflow="overflow">
                    <a:lnR w="12700">
                      <a:solidFill>
                        <a:srgbClr val="000000"/>
                      </a:solidFill>
                    </a:lnR>
                    <a:lnT w="12700">
                      <a:solidFill>
                        <a:srgbClr val="000000"/>
                      </a:solidFill>
                    </a:lnT>
                    <a:solidFill>
                      <a:srgbClr val="FFFFFF"/>
                    </a:solidFill>
                  </a:tcPr>
                </a:tc>
                <a:tc rowSpan="3">
                  <a:txBody>
                    <a:bodyPr/>
                    <a:lstStyle/>
                    <a:p>
                      <a:pPr algn="ctr">
                        <a:lnSpc>
                          <a:spcPct val="100000"/>
                        </a:lnSpc>
                        <a:spcBef>
                          <a:spcPts val="0"/>
                        </a:spcBef>
                        <a:defRPr sz="1400">
                          <a:latin typeface="Klavika Lt"/>
                          <a:ea typeface="Klavika Lt"/>
                          <a:cs typeface="Klavika Lt"/>
                          <a:sym typeface="Klavika Lt"/>
                        </a:defRPr>
                      </a:pPr>
                      <a:endParaRPr/>
                    </a:p>
                  </a:txBody>
                  <a:tcPr marL="45720" marR="45720" anchor="ctr" horzOverflow="overflow">
                    <a:lnL w="12700">
                      <a:solidFill>
                        <a:srgbClr val="000000"/>
                      </a:solidFill>
                    </a:lnL>
                    <a:lnR w="12700">
                      <a:solidFill>
                        <a:srgbClr val="000000"/>
                      </a:solidFill>
                    </a:lnR>
                    <a:lnT w="12700">
                      <a:solidFill>
                        <a:srgbClr val="000000"/>
                      </a:solidFill>
                    </a:lnT>
                    <a:solidFill>
                      <a:srgbClr val="FFFFFF"/>
                    </a:solidFill>
                  </a:tcPr>
                </a:tc>
                <a:tc rowSpan="2">
                  <a:txBody>
                    <a:bodyPr/>
                    <a:lstStyle/>
                    <a:p>
                      <a:pPr algn="ctr">
                        <a:lnSpc>
                          <a:spcPct val="100000"/>
                        </a:lnSpc>
                        <a:spcBef>
                          <a:spcPts val="0"/>
                        </a:spcBef>
                      </a:pPr>
                      <a:r>
                        <a:rPr sz="1400">
                          <a:latin typeface="Klavika Lt"/>
                          <a:ea typeface="Klavika Lt"/>
                          <a:cs typeface="Klavika Lt"/>
                          <a:sym typeface="Klavika Lt"/>
                        </a:rPr>
                        <a:t>Dimensión 1</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lnSpc>
                          <a:spcPct val="100000"/>
                        </a:lnSpc>
                        <a:spcBef>
                          <a:spcPts val="0"/>
                        </a:spcBef>
                      </a:pPr>
                      <a:r>
                        <a:rPr sz="1400">
                          <a:latin typeface="Klavika Lt"/>
                          <a:ea typeface="Klavika Lt"/>
                          <a:cs typeface="Klavika Lt"/>
                          <a:sym typeface="Klavika Lt"/>
                        </a:rPr>
                        <a:t>Indicador 1</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lnSpc>
                          <a:spcPct val="100000"/>
                        </a:lnSpc>
                        <a:spcBef>
                          <a:spcPts val="0"/>
                        </a:spcBef>
                        <a:defRPr sz="1400">
                          <a:latin typeface="Klavika Lt"/>
                          <a:ea typeface="Klavika Lt"/>
                          <a:cs typeface="Klavika Lt"/>
                          <a:sym typeface="Klavika Lt"/>
                        </a:defRPr>
                      </a:pPr>
                      <a:endParaRP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lnSpc>
                          <a:spcPct val="100000"/>
                        </a:lnSpc>
                        <a:spcBef>
                          <a:spcPts val="0"/>
                        </a:spcBef>
                        <a:defRPr sz="1400">
                          <a:latin typeface="Klavika Lt"/>
                          <a:ea typeface="Klavika Lt"/>
                          <a:cs typeface="Klavika Lt"/>
                          <a:sym typeface="Klavika Lt"/>
                        </a:defRPr>
                      </a:pPr>
                      <a:endParaRPr/>
                    </a:p>
                  </a:txBody>
                  <a:tcPr marL="45720" marR="45720" anchor="ctr" horzOverflow="overflow">
                    <a:lnL w="12700">
                      <a:solidFill>
                        <a:srgbClr val="000000"/>
                      </a:solidFill>
                    </a:lnL>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4"/>
                  </a:ext>
                </a:extLst>
              </a:tr>
              <a:tr h="30260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lnSpc>
                          <a:spcPct val="100000"/>
                        </a:lnSpc>
                        <a:spcBef>
                          <a:spcPts val="0"/>
                        </a:spcBef>
                      </a:pPr>
                      <a:r>
                        <a:rPr sz="1400">
                          <a:latin typeface="Klavika Lt"/>
                          <a:ea typeface="Klavika Lt"/>
                          <a:cs typeface="Klavika Lt"/>
                          <a:sym typeface="Klavika Lt"/>
                        </a:rPr>
                        <a:t>Indicador q</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lnSpc>
                          <a:spcPct val="100000"/>
                        </a:lnSpc>
                        <a:spcBef>
                          <a:spcPts val="0"/>
                        </a:spcBef>
                        <a:defRPr sz="1400">
                          <a:latin typeface="Klavika Lt"/>
                          <a:ea typeface="Klavika Lt"/>
                          <a:cs typeface="Klavika Lt"/>
                          <a:sym typeface="Klavika Lt"/>
                        </a:defRPr>
                      </a:pPr>
                      <a:endParaRP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lnSpc>
                          <a:spcPct val="100000"/>
                        </a:lnSpc>
                        <a:spcBef>
                          <a:spcPts val="0"/>
                        </a:spcBef>
                        <a:defRPr sz="1400">
                          <a:latin typeface="Klavika Lt"/>
                          <a:ea typeface="Klavika Lt"/>
                          <a:cs typeface="Klavika Lt"/>
                          <a:sym typeface="Klavika Lt"/>
                        </a:defRPr>
                      </a:pPr>
                      <a:endParaRPr/>
                    </a:p>
                  </a:txBody>
                  <a:tcPr marL="45720" marR="45720" anchor="ctr" horzOverflow="overflow">
                    <a:lnL w="12700">
                      <a:solidFill>
                        <a:srgbClr val="000000"/>
                      </a:solidFill>
                    </a:lnL>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5"/>
                  </a:ext>
                </a:extLst>
              </a:tr>
              <a:tr h="30260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lnSpc>
                          <a:spcPct val="100000"/>
                        </a:lnSpc>
                        <a:spcBef>
                          <a:spcPts val="0"/>
                        </a:spcBef>
                      </a:pPr>
                      <a:r>
                        <a:rPr sz="1400">
                          <a:latin typeface="Klavika Lt"/>
                          <a:ea typeface="Klavika Lt"/>
                          <a:cs typeface="Klavika Lt"/>
                          <a:sym typeface="Klavika Lt"/>
                        </a:rPr>
                        <a:t>Dimensión m</a:t>
                      </a:r>
                    </a:p>
                  </a:txBody>
                  <a:tcPr marL="45720" marR="45720" anchor="ctr" horzOverflow="overflow">
                    <a:lnL w="12700">
                      <a:solidFill>
                        <a:srgbClr val="000000"/>
                      </a:solidFill>
                    </a:lnL>
                    <a:lnR w="12700">
                      <a:solidFill>
                        <a:srgbClr val="000000"/>
                      </a:solidFill>
                    </a:lnR>
                    <a:lnT w="12700">
                      <a:solidFill>
                        <a:srgbClr val="000000"/>
                      </a:solidFill>
                    </a:lnT>
                    <a:solidFill>
                      <a:srgbClr val="FFFFFF"/>
                    </a:solidFill>
                  </a:tcPr>
                </a:tc>
                <a:tc>
                  <a:txBody>
                    <a:bodyPr/>
                    <a:lstStyle/>
                    <a:p>
                      <a:pPr algn="ctr">
                        <a:lnSpc>
                          <a:spcPct val="100000"/>
                        </a:lnSpc>
                        <a:spcBef>
                          <a:spcPts val="0"/>
                        </a:spcBef>
                      </a:pPr>
                      <a:r>
                        <a:rPr sz="1400">
                          <a:latin typeface="Klavika Lt"/>
                          <a:ea typeface="Klavika Lt"/>
                          <a:cs typeface="Klavika Lt"/>
                          <a:sym typeface="Klavika Lt"/>
                        </a:rPr>
                        <a:t>…</a:t>
                      </a:r>
                    </a:p>
                  </a:txBody>
                  <a:tcPr marL="45720" marR="45720" anchor="ctr" horzOverflow="overflow">
                    <a:lnL w="12700">
                      <a:solidFill>
                        <a:srgbClr val="000000"/>
                      </a:solidFill>
                    </a:lnL>
                    <a:lnR w="12700">
                      <a:solidFill>
                        <a:srgbClr val="000000"/>
                      </a:solidFill>
                    </a:lnR>
                    <a:lnT w="12700">
                      <a:solidFill>
                        <a:srgbClr val="000000"/>
                      </a:solidFill>
                    </a:lnT>
                    <a:solidFill>
                      <a:srgbClr val="FFFFFF"/>
                    </a:solidFill>
                  </a:tcPr>
                </a:tc>
                <a:tc>
                  <a:txBody>
                    <a:bodyPr/>
                    <a:lstStyle/>
                    <a:p>
                      <a:pPr algn="ctr">
                        <a:lnSpc>
                          <a:spcPct val="100000"/>
                        </a:lnSpc>
                        <a:spcBef>
                          <a:spcPts val="0"/>
                        </a:spcBef>
                        <a:defRPr sz="1400">
                          <a:latin typeface="Klavika Lt"/>
                          <a:ea typeface="Klavika Lt"/>
                          <a:cs typeface="Klavika Lt"/>
                          <a:sym typeface="Klavika Lt"/>
                        </a:defRPr>
                      </a:pPr>
                      <a:endParaRPr/>
                    </a:p>
                  </a:txBody>
                  <a:tcPr marL="45720" marR="45720" anchor="ctr" horzOverflow="overflow">
                    <a:lnL w="12700">
                      <a:solidFill>
                        <a:srgbClr val="000000"/>
                      </a:solidFill>
                    </a:lnL>
                    <a:lnR w="12700">
                      <a:solidFill>
                        <a:srgbClr val="000000"/>
                      </a:solidFill>
                    </a:lnR>
                    <a:lnT w="12700">
                      <a:solidFill>
                        <a:srgbClr val="000000"/>
                      </a:solidFill>
                    </a:lnT>
                    <a:solidFill>
                      <a:srgbClr val="FFFFFF"/>
                    </a:solidFill>
                  </a:tcPr>
                </a:tc>
                <a:tc>
                  <a:txBody>
                    <a:bodyPr/>
                    <a:lstStyle/>
                    <a:p>
                      <a:pPr algn="ctr">
                        <a:lnSpc>
                          <a:spcPct val="100000"/>
                        </a:lnSpc>
                        <a:spcBef>
                          <a:spcPts val="0"/>
                        </a:spcBef>
                        <a:defRPr sz="1400">
                          <a:latin typeface="Klavika Lt"/>
                          <a:ea typeface="Klavika Lt"/>
                          <a:cs typeface="Klavika Lt"/>
                          <a:sym typeface="Klavika Lt"/>
                        </a:defRPr>
                      </a:pPr>
                      <a:endParaRPr/>
                    </a:p>
                  </a:txBody>
                  <a:tcPr marL="45720" marR="45720" anchor="ctr" horzOverflow="overflow">
                    <a:lnL w="12700">
                      <a:solidFill>
                        <a:srgbClr val="000000"/>
                      </a:solidFill>
                    </a:lnL>
                    <a:lnT w="12700">
                      <a:solidFill>
                        <a:srgbClr val="000000"/>
                      </a:solidFill>
                    </a:lnT>
                    <a:solidFill>
                      <a:srgbClr val="FFFFFF"/>
                    </a:solidFill>
                  </a:tcPr>
                </a:tc>
                <a:extLst>
                  <a:ext uri="{0D108BD9-81ED-4DB2-BD59-A6C34878D82A}">
                    <a16:rowId xmlns:a16="http://schemas.microsoft.com/office/drawing/2014/main" val="10006"/>
                  </a:ext>
                </a:extLst>
              </a:tr>
            </a:tbl>
          </a:graphicData>
        </a:graphic>
      </p:graphicFrame>
      <p:sp>
        <p:nvSpPr>
          <p:cNvPr id="340" name="4 CuadroTexto"/>
          <p:cNvSpPr txBox="1"/>
          <p:nvPr/>
        </p:nvSpPr>
        <p:spPr>
          <a:xfrm>
            <a:off x="722446" y="5683672"/>
            <a:ext cx="10321593" cy="6952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0" indent="0" algn="just">
              <a:defRPr sz="1400" b="0">
                <a:solidFill>
                  <a:srgbClr val="000000"/>
                </a:solidFill>
              </a:defRPr>
            </a:pPr>
            <a:r>
              <a:t>En el caso de los ítems (solo cuando se aplican cuestionarios), esta columna contendrá las preguntas que se proponen para cada indicador, al menos dos preguntas por indicador.</a:t>
            </a:r>
          </a:p>
          <a:p>
            <a:pPr marL="0" indent="0" algn="just">
              <a:defRPr sz="1400" b="0">
                <a:solidFill>
                  <a:srgbClr val="000000"/>
                </a:solidFill>
              </a:defRPr>
            </a:pPr>
            <a:r>
              <a:t>En el caso de los Parámetros, indica la fórmula mediante la cual se calcula el indicador.</a:t>
            </a:r>
          </a:p>
        </p:txBody>
      </p:sp>
      <p:sp>
        <p:nvSpPr>
          <p:cNvPr id="341" name="Rectángulo redondeado 5"/>
          <p:cNvSpPr/>
          <p:nvPr/>
        </p:nvSpPr>
        <p:spPr>
          <a:xfrm>
            <a:off x="5085087" y="2931211"/>
            <a:ext cx="1589960" cy="2739762"/>
          </a:xfrm>
          <a:prstGeom prst="roundRect">
            <a:avLst>
              <a:gd name="adj" fmla="val 26242"/>
            </a:avLst>
          </a:prstGeom>
          <a:ln w="25400">
            <a:solidFill>
              <a:srgbClr val="953735"/>
            </a:solidFill>
          </a:ln>
        </p:spPr>
        <p:txBody>
          <a:bodyPr lIns="45719" rIns="45719" anchor="ctr"/>
          <a:lstStyle/>
          <a:p>
            <a:pPr marL="0" indent="0" algn="ctr">
              <a:defRPr sz="1400" b="0">
                <a:solidFill>
                  <a:srgbClr val="FFFFFF"/>
                </a:solidFill>
              </a:defRPr>
            </a:pPr>
            <a:endParaRPr/>
          </a:p>
        </p:txBody>
      </p:sp>
      <p:sp>
        <p:nvSpPr>
          <p:cNvPr id="342" name="Flecha doblada 7"/>
          <p:cNvSpPr/>
          <p:nvPr/>
        </p:nvSpPr>
        <p:spPr>
          <a:xfrm rot="16200000">
            <a:off x="4392583" y="4213568"/>
            <a:ext cx="592282" cy="7673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9378"/>
                </a:lnTo>
                <a:cubicBezTo>
                  <a:pt x="0" y="5350"/>
                  <a:pt x="4231" y="2084"/>
                  <a:pt x="9450" y="2084"/>
                </a:cubicBezTo>
                <a:lnTo>
                  <a:pt x="16200" y="2084"/>
                </a:lnTo>
                <a:lnTo>
                  <a:pt x="16200" y="0"/>
                </a:lnTo>
                <a:lnTo>
                  <a:pt x="21600" y="4168"/>
                </a:lnTo>
                <a:lnTo>
                  <a:pt x="16200" y="8336"/>
                </a:lnTo>
                <a:lnTo>
                  <a:pt x="16200" y="6252"/>
                </a:lnTo>
                <a:lnTo>
                  <a:pt x="9450" y="6252"/>
                </a:lnTo>
                <a:cubicBezTo>
                  <a:pt x="7213" y="6252"/>
                  <a:pt x="5400" y="7652"/>
                  <a:pt x="5400" y="9378"/>
                </a:cubicBezTo>
                <a:lnTo>
                  <a:pt x="5400" y="21600"/>
                </a:lnTo>
                <a:close/>
              </a:path>
            </a:pathLst>
          </a:custGeom>
          <a:solidFill>
            <a:srgbClr val="953735"/>
          </a:solidFill>
          <a:ln w="12700">
            <a:miter lim="400000"/>
          </a:ln>
        </p:spPr>
        <p:txBody>
          <a:bodyPr lIns="45719" rIns="45719" anchor="ctr"/>
          <a:lstStyle/>
          <a:p>
            <a:pPr marL="0" indent="0" algn="ctr">
              <a:defRPr sz="1400" b="0">
                <a:solidFill>
                  <a:srgbClr val="000000"/>
                </a:solidFill>
              </a:defRPr>
            </a:pPr>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Google Shape;110;p5"/>
          <p:cNvSpPr txBox="1">
            <a:spLocks noGrp="1"/>
          </p:cNvSpPr>
          <p:nvPr>
            <p:ph type="body" idx="21"/>
          </p:nvPr>
        </p:nvSpPr>
        <p:spPr>
          <a:prstGeom prst="rect">
            <a:avLst/>
          </a:prstGeom>
        </p:spPr>
        <p:txBody>
          <a:bodyPr/>
          <a:lstStyle/>
          <a:p>
            <a:r>
              <a:t>Referencias</a:t>
            </a:r>
          </a:p>
        </p:txBody>
      </p:sp>
      <p:sp>
        <p:nvSpPr>
          <p:cNvPr id="345" name="Caballero, A. (2014). Metodología integral innovadora para planes y tesis. Cengage Learning.…"/>
          <p:cNvSpPr txBox="1"/>
          <p:nvPr/>
        </p:nvSpPr>
        <p:spPr>
          <a:xfrm>
            <a:off x="234514" y="1919076"/>
            <a:ext cx="10947345" cy="18975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333375" indent="-333375" defTabSz="825500">
              <a:spcBef>
                <a:spcPts val="600"/>
              </a:spcBef>
              <a:buClr>
                <a:srgbClr val="000000"/>
              </a:buClr>
              <a:buSzPct val="100000"/>
              <a:buAutoNum type="arabicPeriod"/>
              <a:defRPr sz="1800" b="0">
                <a:solidFill>
                  <a:srgbClr val="000000"/>
                </a:solidFill>
              </a:defRPr>
            </a:pPr>
            <a:r>
              <a:t>Caballero, A. (2014). </a:t>
            </a:r>
            <a:r>
              <a:rPr i="1"/>
              <a:t>Metodología integral innovadora para planes y tesis</a:t>
            </a:r>
            <a:r>
              <a:t>. Cengage Learning.</a:t>
            </a:r>
          </a:p>
          <a:p>
            <a:pPr marL="333375" indent="-333375" defTabSz="825500">
              <a:spcBef>
                <a:spcPts val="600"/>
              </a:spcBef>
              <a:buClr>
                <a:srgbClr val="000000"/>
              </a:buClr>
              <a:buSzPct val="100000"/>
              <a:buAutoNum type="arabicPeriod"/>
              <a:defRPr sz="1800" b="0">
                <a:solidFill>
                  <a:srgbClr val="000000"/>
                </a:solidFill>
              </a:defRPr>
            </a:pPr>
            <a:r>
              <a:t>Creswell, J. (2012). </a:t>
            </a:r>
            <a:r>
              <a:rPr i="1"/>
              <a:t>Educational Research </a:t>
            </a:r>
            <a:r>
              <a:t>(4ª ed.). Pearson.</a:t>
            </a:r>
          </a:p>
          <a:p>
            <a:pPr marL="333375" indent="-333375" defTabSz="825500">
              <a:spcBef>
                <a:spcPts val="600"/>
              </a:spcBef>
              <a:buClr>
                <a:srgbClr val="000000"/>
              </a:buClr>
              <a:buSzPct val="100000"/>
              <a:buAutoNum type="arabicPeriod"/>
              <a:defRPr sz="1800" b="0">
                <a:solidFill>
                  <a:srgbClr val="000000"/>
                </a:solidFill>
              </a:defRPr>
            </a:pPr>
            <a:r>
              <a:t>Maletta, H. (2009). </a:t>
            </a:r>
            <a:r>
              <a:rPr i="1"/>
              <a:t>Epistemología aplicada: Metodología y técnica de la producción científica</a:t>
            </a:r>
            <a:r>
              <a:t>.  Consorcio de investigación económica y social. https://bit.ly/3IN4dBM.</a:t>
            </a:r>
          </a:p>
          <a:p>
            <a:pPr marL="333375" indent="-333375" defTabSz="825500">
              <a:spcBef>
                <a:spcPts val="600"/>
              </a:spcBef>
              <a:buClr>
                <a:srgbClr val="000000"/>
              </a:buClr>
              <a:buSzPct val="100000"/>
              <a:buAutoNum type="arabicPeriod"/>
              <a:defRPr sz="1800" b="0">
                <a:solidFill>
                  <a:srgbClr val="000000"/>
                </a:solidFill>
              </a:defRPr>
            </a:pPr>
            <a:r>
              <a:t>Pontificia Universidad Católica del Perú. (2012). </a:t>
            </a:r>
            <a:r>
              <a:rPr i="1"/>
              <a:t>MOOC de Metodología de la Investigación Científica</a:t>
            </a:r>
            <a:r>
              <a:t>.</a:t>
            </a:r>
          </a:p>
          <a:p>
            <a:pPr marL="333375" indent="-333375" defTabSz="825500">
              <a:spcBef>
                <a:spcPts val="600"/>
              </a:spcBef>
              <a:buClr>
                <a:srgbClr val="000000"/>
              </a:buClr>
              <a:buSzPct val="100000"/>
              <a:buAutoNum type="arabicPeriod"/>
              <a:defRPr sz="1800" b="0">
                <a:solidFill>
                  <a:srgbClr val="000000"/>
                </a:solidFill>
              </a:defRPr>
            </a:pPr>
            <a:r>
              <a:t>Salkind, N. (2012). </a:t>
            </a:r>
            <a:r>
              <a:rPr i="1"/>
              <a:t>Exploring Research </a:t>
            </a:r>
            <a:r>
              <a:t>(8ª ed.). Pearson.</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Google Shape;110;p5"/>
          <p:cNvSpPr txBox="1">
            <a:spLocks noGrp="1"/>
          </p:cNvSpPr>
          <p:nvPr>
            <p:ph type="body" idx="21"/>
          </p:nvPr>
        </p:nvSpPr>
        <p:spPr>
          <a:prstGeom prst="rect">
            <a:avLst/>
          </a:prstGeom>
        </p:spPr>
        <p:txBody>
          <a:bodyPr/>
          <a:lstStyle/>
          <a:p>
            <a:r>
              <a:t>Capacidades a desarrollar</a:t>
            </a:r>
          </a:p>
        </p:txBody>
      </p:sp>
      <p:sp>
        <p:nvSpPr>
          <p:cNvPr id="268" name="Google Shape;111;p5"/>
          <p:cNvSpPr txBox="1">
            <a:spLocks noGrp="1"/>
          </p:cNvSpPr>
          <p:nvPr>
            <p:ph type="body" idx="22"/>
          </p:nvPr>
        </p:nvSpPr>
        <p:spPr>
          <a:xfrm>
            <a:off x="498160" y="1572414"/>
            <a:ext cx="10812579" cy="758742"/>
          </a:xfrm>
          <a:prstGeom prst="rect">
            <a:avLst/>
          </a:prstGeom>
        </p:spPr>
        <p:txBody>
          <a:bodyPr/>
          <a:lstStyle/>
          <a:p>
            <a:r>
              <a:t>Identifica el objeto de estudio /problema de investigación y su fundamentación teórica, así como de su artículo de revisión de literatura.</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Google Shape;110;p5"/>
          <p:cNvSpPr txBox="1">
            <a:spLocks noGrp="1"/>
          </p:cNvSpPr>
          <p:nvPr>
            <p:ph type="body" idx="21"/>
          </p:nvPr>
        </p:nvSpPr>
        <p:spPr>
          <a:xfrm>
            <a:off x="1283247" y="271860"/>
            <a:ext cx="7578282" cy="830551"/>
          </a:xfrm>
          <a:prstGeom prst="rect">
            <a:avLst/>
          </a:prstGeom>
        </p:spPr>
        <p:txBody>
          <a:bodyPr/>
          <a:lstStyle/>
          <a:p>
            <a:r>
              <a:t>Tipos de fuentes de información</a:t>
            </a:r>
          </a:p>
          <a:p>
            <a:pPr>
              <a:defRPr sz="1800" b="0"/>
            </a:pPr>
            <a:r>
              <a:t>Maletta (2009); Creswell (2012)</a:t>
            </a:r>
          </a:p>
        </p:txBody>
      </p:sp>
      <p:sp>
        <p:nvSpPr>
          <p:cNvPr id="271" name="Marcador de contenido 1"/>
          <p:cNvSpPr txBox="1">
            <a:spLocks noGrp="1"/>
          </p:cNvSpPr>
          <p:nvPr>
            <p:ph type="body" idx="4294967295"/>
          </p:nvPr>
        </p:nvSpPr>
        <p:spPr>
          <a:xfrm>
            <a:off x="1659312" y="1447024"/>
            <a:ext cx="8873376" cy="5149725"/>
          </a:xfrm>
          <a:prstGeom prst="rect">
            <a:avLst/>
          </a:prstGeom>
        </p:spPr>
        <p:txBody>
          <a:bodyPr lIns="91424" tIns="91424" rIns="91424" bIns="91424">
            <a:normAutofit/>
          </a:bodyPr>
          <a:lstStyle/>
          <a:p>
            <a:pPr marL="0" indent="0" algn="just">
              <a:lnSpc>
                <a:spcPct val="115000"/>
              </a:lnSpc>
              <a:spcBef>
                <a:spcPts val="0"/>
              </a:spcBef>
              <a:buClrTx/>
              <a:buSzTx/>
              <a:buFontTx/>
              <a:buNone/>
              <a:defRPr sz="2400" b="1">
                <a:solidFill>
                  <a:srgbClr val="C00000"/>
                </a:solidFill>
                <a:latin typeface="+mj-lt"/>
                <a:ea typeface="+mj-ea"/>
                <a:cs typeface="+mj-cs"/>
                <a:sym typeface="Arial"/>
              </a:defRPr>
            </a:pPr>
            <a:r>
              <a:t>Fuentes primarias</a:t>
            </a:r>
          </a:p>
          <a:p>
            <a:pPr marL="0" indent="0" algn="just">
              <a:lnSpc>
                <a:spcPct val="115000"/>
              </a:lnSpc>
              <a:spcBef>
                <a:spcPts val="0"/>
              </a:spcBef>
              <a:buClrTx/>
              <a:buSzTx/>
              <a:buFontTx/>
              <a:buNone/>
              <a:defRPr sz="2400">
                <a:solidFill>
                  <a:srgbClr val="1F497D"/>
                </a:solidFill>
                <a:latin typeface="+mj-lt"/>
                <a:ea typeface="+mj-ea"/>
                <a:cs typeface="+mj-cs"/>
                <a:sym typeface="Arial"/>
              </a:defRPr>
            </a:pPr>
            <a:r>
              <a:t>Artículos de journals, libros, informes oficiales corporativos o de gobierno, disertaciones doctorales y tesis de magíster de universidades prestigiosas, entre otras.</a:t>
            </a:r>
          </a:p>
          <a:p>
            <a:pPr marL="0" indent="0" algn="just">
              <a:lnSpc>
                <a:spcPct val="115000"/>
              </a:lnSpc>
              <a:spcBef>
                <a:spcPts val="0"/>
              </a:spcBef>
              <a:buClrTx/>
              <a:buSzTx/>
              <a:buFontTx/>
              <a:buNone/>
              <a:defRPr sz="2400">
                <a:solidFill>
                  <a:srgbClr val="1F497D"/>
                </a:solidFill>
                <a:latin typeface="+mj-lt"/>
                <a:ea typeface="+mj-ea"/>
                <a:cs typeface="+mj-cs"/>
                <a:sym typeface="Arial"/>
              </a:defRPr>
            </a:pPr>
            <a:endParaRPr/>
          </a:p>
          <a:p>
            <a:pPr marL="0" indent="0" algn="just">
              <a:lnSpc>
                <a:spcPct val="115000"/>
              </a:lnSpc>
              <a:spcBef>
                <a:spcPts val="0"/>
              </a:spcBef>
              <a:buClrTx/>
              <a:buSzTx/>
              <a:buFontTx/>
              <a:buNone/>
              <a:defRPr sz="2400" b="1">
                <a:solidFill>
                  <a:srgbClr val="C00000"/>
                </a:solidFill>
                <a:latin typeface="+mj-lt"/>
                <a:ea typeface="+mj-ea"/>
                <a:cs typeface="+mj-cs"/>
                <a:sym typeface="Arial"/>
              </a:defRPr>
            </a:pPr>
            <a:r>
              <a:t>Fuentes secundarias</a:t>
            </a:r>
          </a:p>
          <a:p>
            <a:pPr marL="0" indent="0" algn="just">
              <a:lnSpc>
                <a:spcPct val="115000"/>
              </a:lnSpc>
              <a:spcBef>
                <a:spcPts val="0"/>
              </a:spcBef>
              <a:buClrTx/>
              <a:buSzTx/>
              <a:buFontTx/>
              <a:buNone/>
              <a:defRPr sz="2400">
                <a:solidFill>
                  <a:srgbClr val="1F497D"/>
                </a:solidFill>
                <a:latin typeface="+mj-lt"/>
                <a:ea typeface="+mj-ea"/>
                <a:cs typeface="+mj-cs"/>
                <a:sym typeface="Arial"/>
              </a:defRPr>
            </a:pPr>
            <a:r>
              <a:t>Revisiones de literatura, artículos basados en informes (p. ej.: informes de periódicos), entre otros.</a:t>
            </a:r>
          </a:p>
          <a:p>
            <a:pPr marL="0" indent="0" algn="just">
              <a:lnSpc>
                <a:spcPct val="115000"/>
              </a:lnSpc>
              <a:spcBef>
                <a:spcPts val="0"/>
              </a:spcBef>
              <a:buClrTx/>
              <a:buSzTx/>
              <a:buFontTx/>
              <a:buNone/>
              <a:defRPr sz="2400">
                <a:solidFill>
                  <a:srgbClr val="1F497D"/>
                </a:solidFill>
                <a:latin typeface="+mj-lt"/>
                <a:ea typeface="+mj-ea"/>
                <a:cs typeface="+mj-cs"/>
                <a:sym typeface="Arial"/>
              </a:defRPr>
            </a:pPr>
            <a:r>
              <a:t>Es recomendable no usarlas para obtener teorías, conceptos o modelos. Se usan para identificar que existen fuentes primarias.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Google Shape;110;p5"/>
          <p:cNvSpPr txBox="1">
            <a:spLocks noGrp="1"/>
          </p:cNvSpPr>
          <p:nvPr>
            <p:ph type="body" idx="21"/>
          </p:nvPr>
        </p:nvSpPr>
        <p:spPr>
          <a:xfrm>
            <a:off x="1283247" y="271860"/>
            <a:ext cx="7578282" cy="797672"/>
          </a:xfrm>
          <a:prstGeom prst="rect">
            <a:avLst/>
          </a:prstGeom>
        </p:spPr>
        <p:txBody>
          <a:bodyPr/>
          <a:lstStyle/>
          <a:p>
            <a:pPr>
              <a:defRPr>
                <a:latin typeface="+mj-lt"/>
                <a:ea typeface="+mj-ea"/>
                <a:cs typeface="+mj-cs"/>
                <a:sym typeface="Arial"/>
              </a:defRPr>
            </a:pPr>
            <a:r>
              <a:t>Confiabilidad de las fuentes de información</a:t>
            </a:r>
            <a:br/>
            <a:r>
              <a:rPr sz="1800" b="0"/>
              <a:t>Adaptado del curso de Metodología PUCP (2012)</a:t>
            </a:r>
          </a:p>
        </p:txBody>
      </p:sp>
      <p:sp>
        <p:nvSpPr>
          <p:cNvPr id="274" name="Marcador de contenido 1"/>
          <p:cNvSpPr txBox="1">
            <a:spLocks noGrp="1"/>
          </p:cNvSpPr>
          <p:nvPr>
            <p:ph type="body" idx="4294967295"/>
          </p:nvPr>
        </p:nvSpPr>
        <p:spPr>
          <a:xfrm>
            <a:off x="1659312" y="1453674"/>
            <a:ext cx="8873376" cy="5149725"/>
          </a:xfrm>
          <a:prstGeom prst="rect">
            <a:avLst/>
          </a:prstGeom>
        </p:spPr>
        <p:txBody>
          <a:bodyPr lIns="91424" tIns="91424" rIns="91424" bIns="91424" anchor="ctr">
            <a:normAutofit lnSpcReduction="10000"/>
          </a:bodyPr>
          <a:lstStyle/>
          <a:p>
            <a:pPr marL="342900" indent="-342900" algn="just">
              <a:lnSpc>
                <a:spcPct val="115000"/>
              </a:lnSpc>
              <a:spcBef>
                <a:spcPts val="0"/>
              </a:spcBef>
              <a:buClr>
                <a:srgbClr val="C00000"/>
              </a:buClr>
              <a:buSzPts val="2000"/>
              <a:buFontTx/>
              <a:buAutoNum type="arabicPeriod"/>
              <a:defRPr sz="2000" b="1">
                <a:solidFill>
                  <a:srgbClr val="C00000"/>
                </a:solidFill>
                <a:latin typeface="+mj-lt"/>
                <a:ea typeface="+mj-ea"/>
                <a:cs typeface="+mj-cs"/>
                <a:sym typeface="Arial"/>
              </a:defRPr>
            </a:pPr>
            <a:r>
              <a:t>Alta confiabilidad</a:t>
            </a:r>
          </a:p>
          <a:p>
            <a:pPr marL="0" indent="346075" algn="just">
              <a:lnSpc>
                <a:spcPct val="115000"/>
              </a:lnSpc>
              <a:spcBef>
                <a:spcPts val="600"/>
              </a:spcBef>
              <a:buClrTx/>
              <a:buSzTx/>
              <a:buFontTx/>
              <a:buNone/>
              <a:defRPr sz="2000">
                <a:solidFill>
                  <a:srgbClr val="1F497D"/>
                </a:solidFill>
                <a:latin typeface="+mj-lt"/>
                <a:ea typeface="+mj-ea"/>
                <a:cs typeface="+mj-cs"/>
                <a:sym typeface="Arial"/>
              </a:defRPr>
            </a:pPr>
            <a:r>
              <a:t>Artículos de revistas con comité editorial (Journals papers), libros de casas editoras reconocidas, tesis de doctorado de universidades prestigiosas, informes oficiales auditados.</a:t>
            </a:r>
          </a:p>
          <a:p>
            <a:pPr marL="346075" indent="-346075" algn="just">
              <a:lnSpc>
                <a:spcPct val="115000"/>
              </a:lnSpc>
              <a:spcBef>
                <a:spcPts val="0"/>
              </a:spcBef>
              <a:buClr>
                <a:srgbClr val="C00000"/>
              </a:buClr>
              <a:buSzPts val="2000"/>
              <a:buFontTx/>
              <a:buAutoNum type="arabicPeriod" startAt="2"/>
              <a:defRPr sz="2000" b="1">
                <a:solidFill>
                  <a:srgbClr val="C00000"/>
                </a:solidFill>
                <a:latin typeface="+mj-lt"/>
                <a:ea typeface="+mj-ea"/>
                <a:cs typeface="+mj-cs"/>
                <a:sym typeface="Arial"/>
              </a:defRPr>
            </a:pPr>
            <a:r>
              <a:t>Mediana confiabilidad</a:t>
            </a:r>
          </a:p>
          <a:p>
            <a:pPr marL="0" indent="346075" algn="just">
              <a:lnSpc>
                <a:spcPct val="115000"/>
              </a:lnSpc>
              <a:spcBef>
                <a:spcPts val="600"/>
              </a:spcBef>
              <a:buClrTx/>
              <a:buSzTx/>
              <a:buFontTx/>
              <a:buNone/>
              <a:defRPr sz="2000">
                <a:solidFill>
                  <a:srgbClr val="1F497D"/>
                </a:solidFill>
                <a:latin typeface="+mj-lt"/>
                <a:ea typeface="+mj-ea"/>
                <a:cs typeface="+mj-cs"/>
                <a:sym typeface="Arial"/>
              </a:defRPr>
            </a:pPr>
            <a:r>
              <a:t>Monografías, informes de consultorías, revistas especializadas sin comité editorial (trade journals).</a:t>
            </a:r>
          </a:p>
          <a:p>
            <a:pPr marL="346075" indent="-346075" algn="just">
              <a:lnSpc>
                <a:spcPct val="115000"/>
              </a:lnSpc>
              <a:spcBef>
                <a:spcPts val="0"/>
              </a:spcBef>
              <a:buClr>
                <a:srgbClr val="C00000"/>
              </a:buClr>
              <a:buSzPts val="2000"/>
              <a:buFontTx/>
              <a:buAutoNum type="arabicPeriod" startAt="3"/>
              <a:defRPr sz="2000" b="1">
                <a:solidFill>
                  <a:srgbClr val="C00000"/>
                </a:solidFill>
                <a:latin typeface="+mj-lt"/>
                <a:ea typeface="+mj-ea"/>
                <a:cs typeface="+mj-cs"/>
                <a:sym typeface="Arial"/>
              </a:defRPr>
            </a:pPr>
            <a:r>
              <a:t>Baja confiabilidad</a:t>
            </a:r>
          </a:p>
          <a:p>
            <a:pPr marL="0" indent="346075" algn="just">
              <a:lnSpc>
                <a:spcPct val="115000"/>
              </a:lnSpc>
              <a:spcBef>
                <a:spcPts val="600"/>
              </a:spcBef>
              <a:buClrTx/>
              <a:buSzTx/>
              <a:buFontTx/>
              <a:buNone/>
              <a:defRPr sz="2000">
                <a:solidFill>
                  <a:srgbClr val="1F497D"/>
                </a:solidFill>
                <a:latin typeface="+mj-lt"/>
                <a:ea typeface="+mj-ea"/>
                <a:cs typeface="+mj-cs"/>
                <a:sym typeface="Arial"/>
              </a:defRPr>
            </a:pPr>
            <a:r>
              <a:t>Periódicos, tesis de posgrado de universidades de países en desarrollo, páginas web de empresas cuya marca corporativa es potente.</a:t>
            </a:r>
          </a:p>
          <a:p>
            <a:pPr marL="346075" indent="-346075" algn="just">
              <a:lnSpc>
                <a:spcPct val="115000"/>
              </a:lnSpc>
              <a:spcBef>
                <a:spcPts val="0"/>
              </a:spcBef>
              <a:buClr>
                <a:srgbClr val="C00000"/>
              </a:buClr>
              <a:buSzPts val="2000"/>
              <a:buFontTx/>
              <a:buAutoNum type="arabicPeriod" startAt="4"/>
              <a:defRPr sz="2000" b="1">
                <a:solidFill>
                  <a:srgbClr val="C00000"/>
                </a:solidFill>
                <a:latin typeface="+mj-lt"/>
                <a:ea typeface="+mj-ea"/>
                <a:cs typeface="+mj-cs"/>
                <a:sym typeface="Arial"/>
              </a:defRPr>
            </a:pPr>
            <a:r>
              <a:t>Ninguna confiabilidad</a:t>
            </a:r>
          </a:p>
          <a:p>
            <a:pPr marL="0" indent="346075" algn="just">
              <a:lnSpc>
                <a:spcPct val="115000"/>
              </a:lnSpc>
              <a:spcBef>
                <a:spcPts val="600"/>
              </a:spcBef>
              <a:buClrTx/>
              <a:buSzTx/>
              <a:buFontTx/>
              <a:buNone/>
              <a:defRPr sz="2000">
                <a:solidFill>
                  <a:srgbClr val="1F497D"/>
                </a:solidFill>
                <a:latin typeface="+mj-lt"/>
                <a:ea typeface="+mj-ea"/>
                <a:cs typeface="+mj-cs"/>
                <a:sym typeface="Arial"/>
              </a:defRPr>
            </a:pPr>
            <a:r>
              <a:t>Internet (fuentes no verificables como blogs, facebook, etc.), páginas corporativas de índole político, religioso o con intereses de influenciar ideas o creencias de algún tipo.</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Google Shape;110;p5"/>
          <p:cNvSpPr txBox="1">
            <a:spLocks noGrp="1"/>
          </p:cNvSpPr>
          <p:nvPr>
            <p:ph type="body" idx="21"/>
          </p:nvPr>
        </p:nvSpPr>
        <p:spPr>
          <a:prstGeom prst="rect">
            <a:avLst/>
          </a:prstGeom>
        </p:spPr>
        <p:txBody>
          <a:bodyPr/>
          <a:lstStyle/>
          <a:p>
            <a:r>
              <a:t>Estructura de artículo científico</a:t>
            </a:r>
          </a:p>
        </p:txBody>
      </p:sp>
      <p:sp>
        <p:nvSpPr>
          <p:cNvPr id="277" name="1 Marcador de texto"/>
          <p:cNvSpPr txBox="1">
            <a:spLocks noGrp="1"/>
          </p:cNvSpPr>
          <p:nvPr>
            <p:ph type="body" sz="half" idx="4294967295"/>
          </p:nvPr>
        </p:nvSpPr>
        <p:spPr>
          <a:xfrm>
            <a:off x="1659312" y="1283806"/>
            <a:ext cx="8873376" cy="2430501"/>
          </a:xfrm>
          <a:prstGeom prst="rect">
            <a:avLst/>
          </a:prstGeom>
        </p:spPr>
        <p:txBody>
          <a:bodyPr lIns="91424" tIns="91424" rIns="91424" bIns="91424">
            <a:normAutofit/>
          </a:bodyPr>
          <a:lstStyle/>
          <a:p>
            <a:pPr marL="0" indent="0" algn="just">
              <a:lnSpc>
                <a:spcPct val="115000"/>
              </a:lnSpc>
              <a:spcBef>
                <a:spcPts val="0"/>
              </a:spcBef>
              <a:buClrTx/>
              <a:buSzTx/>
              <a:buFontTx/>
              <a:buNone/>
              <a:defRPr sz="2100">
                <a:solidFill>
                  <a:srgbClr val="1F497D"/>
                </a:solidFill>
                <a:latin typeface="+mj-lt"/>
                <a:ea typeface="+mj-ea"/>
                <a:cs typeface="+mj-cs"/>
                <a:sym typeface="Arial"/>
              </a:defRPr>
            </a:pPr>
            <a:r>
              <a:t>El artículo científico es una presentación sintetizada de los principales componentes y hallazgos de una investigación científica.</a:t>
            </a:r>
          </a:p>
          <a:p>
            <a:pPr marL="0" indent="0" algn="just">
              <a:lnSpc>
                <a:spcPct val="115000"/>
              </a:lnSpc>
              <a:spcBef>
                <a:spcPts val="0"/>
              </a:spcBef>
              <a:buClrTx/>
              <a:buSzTx/>
              <a:buFontTx/>
              <a:buNone/>
              <a:defRPr sz="2100">
                <a:solidFill>
                  <a:srgbClr val="1F497D"/>
                </a:solidFill>
                <a:latin typeface="+mj-lt"/>
                <a:ea typeface="+mj-ea"/>
                <a:cs typeface="+mj-cs"/>
                <a:sym typeface="Arial"/>
              </a:defRPr>
            </a:pPr>
            <a:endParaRPr/>
          </a:p>
          <a:p>
            <a:pPr marL="0" indent="0" algn="just">
              <a:lnSpc>
                <a:spcPct val="115000"/>
              </a:lnSpc>
              <a:spcBef>
                <a:spcPts val="0"/>
              </a:spcBef>
              <a:buClrTx/>
              <a:buSzTx/>
              <a:buFontTx/>
              <a:buNone/>
              <a:defRPr sz="2100">
                <a:solidFill>
                  <a:srgbClr val="1F497D"/>
                </a:solidFill>
                <a:latin typeface="+mj-lt"/>
                <a:ea typeface="+mj-ea"/>
                <a:cs typeface="+mj-cs"/>
                <a:sym typeface="Arial"/>
              </a:defRPr>
            </a:pPr>
            <a:r>
              <a:t>Analizar e identificar la estructura del siguiente artículo:</a:t>
            </a:r>
          </a:p>
          <a:p>
            <a:pPr marL="0" indent="0" algn="just">
              <a:lnSpc>
                <a:spcPct val="115000"/>
              </a:lnSpc>
              <a:spcBef>
                <a:spcPts val="0"/>
              </a:spcBef>
              <a:buClrTx/>
              <a:buSzTx/>
              <a:buFontTx/>
              <a:buNone/>
              <a:defRPr sz="2100">
                <a:solidFill>
                  <a:srgbClr val="1F497D"/>
                </a:solidFill>
                <a:latin typeface="+mj-lt"/>
                <a:ea typeface="+mj-ea"/>
                <a:cs typeface="+mj-cs"/>
                <a:sym typeface="Arial"/>
              </a:defRPr>
            </a:pPr>
            <a:r>
              <a:t>https://revistas.unal.edu.co/index.php/innovar/article/view/82096/72532</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Google Shape;110;p5"/>
          <p:cNvSpPr txBox="1">
            <a:spLocks noGrp="1"/>
          </p:cNvSpPr>
          <p:nvPr>
            <p:ph type="body" idx="21"/>
          </p:nvPr>
        </p:nvSpPr>
        <p:spPr>
          <a:prstGeom prst="rect">
            <a:avLst/>
          </a:prstGeom>
        </p:spPr>
        <p:txBody>
          <a:bodyPr/>
          <a:lstStyle/>
          <a:p>
            <a:r>
              <a:t>Estructura de un artículo científico</a:t>
            </a:r>
          </a:p>
        </p:txBody>
      </p:sp>
      <p:sp>
        <p:nvSpPr>
          <p:cNvPr id="280" name="1 Marcador de texto"/>
          <p:cNvSpPr txBox="1">
            <a:spLocks noGrp="1"/>
          </p:cNvSpPr>
          <p:nvPr>
            <p:ph type="body" idx="4294967295"/>
          </p:nvPr>
        </p:nvSpPr>
        <p:spPr>
          <a:xfrm>
            <a:off x="787734" y="1776699"/>
            <a:ext cx="10508337" cy="4486224"/>
          </a:xfrm>
          <a:prstGeom prst="rect">
            <a:avLst/>
          </a:prstGeom>
        </p:spPr>
        <p:txBody>
          <a:bodyPr lIns="91424" tIns="91424" rIns="91424" bIns="91424" anchor="ctr">
            <a:normAutofit lnSpcReduction="10000"/>
          </a:bodyPr>
          <a:lstStyle/>
          <a:p>
            <a:pPr marL="0" indent="0" algn="just">
              <a:lnSpc>
                <a:spcPct val="115000"/>
              </a:lnSpc>
              <a:spcBef>
                <a:spcPts val="0"/>
              </a:spcBef>
              <a:buClrTx/>
              <a:buSzTx/>
              <a:buFontTx/>
              <a:buNone/>
              <a:defRPr sz="1800" b="1">
                <a:solidFill>
                  <a:srgbClr val="1F497D"/>
                </a:solidFill>
                <a:effectLst>
                  <a:outerShdw blurRad="38100" dist="38100" dir="2700000" rotWithShape="0">
                    <a:srgbClr val="000000">
                      <a:alpha val="43137"/>
                    </a:srgbClr>
                  </a:outerShdw>
                </a:effectLst>
                <a:latin typeface="+mj-lt"/>
                <a:ea typeface="+mj-ea"/>
                <a:cs typeface="+mj-cs"/>
                <a:sym typeface="Arial"/>
              </a:defRPr>
            </a:pPr>
            <a:r>
              <a:t>Resumen</a:t>
            </a:r>
          </a:p>
          <a:p>
            <a:pPr marL="0" indent="0" algn="just">
              <a:lnSpc>
                <a:spcPct val="115000"/>
              </a:lnSpc>
              <a:spcBef>
                <a:spcPts val="0"/>
              </a:spcBef>
              <a:buClrTx/>
              <a:buSzTx/>
              <a:buFontTx/>
              <a:buNone/>
              <a:defRPr sz="1800" b="1">
                <a:solidFill>
                  <a:srgbClr val="1F497D"/>
                </a:solidFill>
                <a:effectLst>
                  <a:outerShdw blurRad="38100" dist="38100" dir="2700000" rotWithShape="0">
                    <a:srgbClr val="000000">
                      <a:alpha val="43137"/>
                    </a:srgbClr>
                  </a:outerShdw>
                </a:effectLst>
                <a:latin typeface="+mj-lt"/>
                <a:ea typeface="+mj-ea"/>
                <a:cs typeface="+mj-cs"/>
                <a:sym typeface="Arial"/>
              </a:defRPr>
            </a:pPr>
            <a:r>
              <a:t>Introducción</a:t>
            </a:r>
            <a:r>
              <a:rPr b="0"/>
              <a:t>, donde se analiza la </a:t>
            </a:r>
            <a:r>
              <a:rPr>
                <a:solidFill>
                  <a:srgbClr val="C00000"/>
                </a:solidFill>
              </a:rPr>
              <a:t>problemática</a:t>
            </a:r>
            <a:r>
              <a:rPr b="0"/>
              <a:t> y </a:t>
            </a:r>
            <a:r>
              <a:rPr>
                <a:solidFill>
                  <a:srgbClr val="C00000"/>
                </a:solidFill>
              </a:rPr>
              <a:t>justifica</a:t>
            </a:r>
            <a:r>
              <a:rPr b="0"/>
              <a:t> la investigación, presentando los </a:t>
            </a:r>
            <a:r>
              <a:rPr>
                <a:solidFill>
                  <a:srgbClr val="C00000"/>
                </a:solidFill>
              </a:rPr>
              <a:t>resultados de la revisión de la literatura científica</a:t>
            </a:r>
            <a:r>
              <a:rPr b="0"/>
              <a:t>,</a:t>
            </a:r>
            <a:r>
              <a:rPr>
                <a:solidFill>
                  <a:srgbClr val="C00000"/>
                </a:solidFill>
              </a:rPr>
              <a:t> </a:t>
            </a:r>
            <a:r>
              <a:rPr b="0"/>
              <a:t>los </a:t>
            </a:r>
            <a:r>
              <a:rPr>
                <a:solidFill>
                  <a:srgbClr val="C00000"/>
                </a:solidFill>
              </a:rPr>
              <a:t>objetivos</a:t>
            </a:r>
            <a:r>
              <a:rPr b="0"/>
              <a:t> e </a:t>
            </a:r>
            <a:r>
              <a:rPr>
                <a:solidFill>
                  <a:srgbClr val="C00000"/>
                </a:solidFill>
              </a:rPr>
              <a:t>hipótesis</a:t>
            </a:r>
            <a:r>
              <a:rPr b="0"/>
              <a:t> de investigación.</a:t>
            </a:r>
          </a:p>
          <a:p>
            <a:pPr marL="0" indent="0" algn="just">
              <a:lnSpc>
                <a:spcPct val="115000"/>
              </a:lnSpc>
              <a:spcBef>
                <a:spcPts val="0"/>
              </a:spcBef>
              <a:buClrTx/>
              <a:buSzTx/>
              <a:buFontTx/>
              <a:buNone/>
              <a:defRPr sz="1800" b="1">
                <a:solidFill>
                  <a:srgbClr val="1F497D"/>
                </a:solidFill>
                <a:effectLst>
                  <a:outerShdw blurRad="38100" dist="38100" dir="2700000" rotWithShape="0">
                    <a:srgbClr val="000000">
                      <a:alpha val="43137"/>
                    </a:srgbClr>
                  </a:outerShdw>
                </a:effectLst>
                <a:latin typeface="+mj-lt"/>
                <a:ea typeface="+mj-ea"/>
                <a:cs typeface="+mj-cs"/>
                <a:sym typeface="Arial"/>
              </a:defRPr>
            </a:pPr>
            <a:r>
              <a:t>Método</a:t>
            </a:r>
            <a:r>
              <a:rPr b="0"/>
              <a:t>, indicando el </a:t>
            </a:r>
            <a:r>
              <a:rPr>
                <a:solidFill>
                  <a:srgbClr val="C00000"/>
                </a:solidFill>
              </a:rPr>
              <a:t>diseño de investigación</a:t>
            </a:r>
            <a:r>
              <a:rPr b="0"/>
              <a:t>, </a:t>
            </a:r>
            <a:r>
              <a:rPr>
                <a:solidFill>
                  <a:srgbClr val="C00000"/>
                </a:solidFill>
              </a:rPr>
              <a:t>población</a:t>
            </a:r>
            <a:r>
              <a:rPr b="0"/>
              <a:t> de estudio e </a:t>
            </a:r>
            <a:r>
              <a:rPr>
                <a:solidFill>
                  <a:srgbClr val="C00000"/>
                </a:solidFill>
              </a:rPr>
              <a:t>instrumentos</a:t>
            </a:r>
            <a:r>
              <a:rPr b="0"/>
              <a:t> de recolección de datos (de ser necesario se indica la validez y confiabilidad de estos), y los aspectos éticos que se aplicaron.</a:t>
            </a:r>
          </a:p>
          <a:p>
            <a:pPr marL="0" indent="0" algn="just">
              <a:lnSpc>
                <a:spcPct val="115000"/>
              </a:lnSpc>
              <a:spcBef>
                <a:spcPts val="0"/>
              </a:spcBef>
              <a:buClrTx/>
              <a:buSzTx/>
              <a:buFontTx/>
              <a:buNone/>
              <a:defRPr sz="1800" b="1">
                <a:solidFill>
                  <a:srgbClr val="1F497D"/>
                </a:solidFill>
                <a:effectLst>
                  <a:outerShdw blurRad="38100" dist="38100" dir="2700000" rotWithShape="0">
                    <a:srgbClr val="000000">
                      <a:alpha val="43137"/>
                    </a:srgbClr>
                  </a:outerShdw>
                </a:effectLst>
                <a:latin typeface="+mj-lt"/>
                <a:ea typeface="+mj-ea"/>
                <a:cs typeface="+mj-cs"/>
                <a:sym typeface="Arial"/>
              </a:defRPr>
            </a:pPr>
            <a:r>
              <a:t>Resultados</a:t>
            </a:r>
            <a:r>
              <a:rPr b="0"/>
              <a:t>, de acuerdo a los problemas/objetivos de investigación, pueden ser presentados mediante tablas o figuras/redacción en prosa para artículos de revisión. Puede contener estadística inferencial.</a:t>
            </a:r>
          </a:p>
          <a:p>
            <a:pPr marL="0" indent="0" algn="just">
              <a:lnSpc>
                <a:spcPct val="115000"/>
              </a:lnSpc>
              <a:spcBef>
                <a:spcPts val="0"/>
              </a:spcBef>
              <a:buClrTx/>
              <a:buSzTx/>
              <a:buFontTx/>
              <a:buNone/>
              <a:defRPr sz="1800" b="1">
                <a:solidFill>
                  <a:srgbClr val="1F497D"/>
                </a:solidFill>
                <a:effectLst>
                  <a:outerShdw blurRad="38100" dist="38100" dir="2700000" rotWithShape="0">
                    <a:srgbClr val="000000">
                      <a:alpha val="43137"/>
                    </a:srgbClr>
                  </a:outerShdw>
                </a:effectLst>
                <a:latin typeface="+mj-lt"/>
                <a:ea typeface="+mj-ea"/>
                <a:cs typeface="+mj-cs"/>
                <a:sym typeface="Arial"/>
              </a:defRPr>
            </a:pPr>
            <a:r>
              <a:t>Discusión</a:t>
            </a:r>
            <a:r>
              <a:rPr b="0"/>
              <a:t>, la parte más interesante del artículo, en la que se compara los resultados de la investigación con los antecedentes considerados, explicando las diferencias y similitudes con sustento teórico.</a:t>
            </a:r>
          </a:p>
          <a:p>
            <a:pPr marL="0" indent="0" algn="just">
              <a:lnSpc>
                <a:spcPct val="115000"/>
              </a:lnSpc>
              <a:spcBef>
                <a:spcPts val="0"/>
              </a:spcBef>
              <a:buClrTx/>
              <a:buSzTx/>
              <a:buFontTx/>
              <a:buNone/>
              <a:defRPr sz="1800" b="1">
                <a:solidFill>
                  <a:srgbClr val="1F497D"/>
                </a:solidFill>
                <a:effectLst>
                  <a:outerShdw blurRad="38100" dist="38100" dir="2700000" rotWithShape="0">
                    <a:srgbClr val="000000">
                      <a:alpha val="43137"/>
                    </a:srgbClr>
                  </a:outerShdw>
                </a:effectLst>
                <a:latin typeface="+mj-lt"/>
                <a:ea typeface="+mj-ea"/>
                <a:cs typeface="+mj-cs"/>
                <a:sym typeface="Arial"/>
              </a:defRPr>
            </a:pPr>
            <a:r>
              <a:t>Conclusiones y recomendaciones</a:t>
            </a:r>
          </a:p>
          <a:p>
            <a:pPr marL="0" indent="0">
              <a:lnSpc>
                <a:spcPct val="115000"/>
              </a:lnSpc>
              <a:spcBef>
                <a:spcPts val="0"/>
              </a:spcBef>
              <a:buClrTx/>
              <a:buSzTx/>
              <a:buFontTx/>
              <a:buNone/>
              <a:defRPr sz="1800" b="1">
                <a:solidFill>
                  <a:srgbClr val="1F497D"/>
                </a:solidFill>
                <a:effectLst>
                  <a:outerShdw blurRad="38100" dist="38100" dir="2700000" rotWithShape="0">
                    <a:srgbClr val="000000">
                      <a:alpha val="43137"/>
                    </a:srgbClr>
                  </a:outerShdw>
                </a:effectLst>
                <a:latin typeface="+mj-lt"/>
                <a:ea typeface="+mj-ea"/>
                <a:cs typeface="+mj-cs"/>
                <a:sym typeface="Arial"/>
              </a:defRPr>
            </a:pPr>
            <a:r>
              <a:t>Referencias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Google Shape;110;p5"/>
          <p:cNvSpPr txBox="1">
            <a:spLocks noGrp="1"/>
          </p:cNvSpPr>
          <p:nvPr>
            <p:ph type="body" idx="21"/>
          </p:nvPr>
        </p:nvSpPr>
        <p:spPr>
          <a:xfrm>
            <a:off x="1283247" y="271860"/>
            <a:ext cx="7578282" cy="810372"/>
          </a:xfrm>
          <a:prstGeom prst="rect">
            <a:avLst/>
          </a:prstGeom>
        </p:spPr>
        <p:txBody>
          <a:bodyPr/>
          <a:lstStyle/>
          <a:p>
            <a:r>
              <a:t>Estructura del marco teórico</a:t>
            </a:r>
          </a:p>
          <a:p>
            <a:pPr>
              <a:defRPr sz="1800" b="0">
                <a:latin typeface="+mj-lt"/>
                <a:ea typeface="+mj-ea"/>
                <a:cs typeface="+mj-cs"/>
                <a:sym typeface="Arial"/>
              </a:defRPr>
            </a:pPr>
            <a:r>
              <a:t>Caballero (2014)</a:t>
            </a:r>
          </a:p>
        </p:txBody>
      </p:sp>
      <p:sp>
        <p:nvSpPr>
          <p:cNvPr id="283" name="1 Marcador de texto"/>
          <p:cNvSpPr txBox="1">
            <a:spLocks noGrp="1"/>
          </p:cNvSpPr>
          <p:nvPr>
            <p:ph type="body" sz="quarter" idx="4294967295"/>
          </p:nvPr>
        </p:nvSpPr>
        <p:spPr>
          <a:xfrm>
            <a:off x="707309" y="1418607"/>
            <a:ext cx="10352053" cy="806151"/>
          </a:xfrm>
          <a:prstGeom prst="rect">
            <a:avLst/>
          </a:prstGeom>
        </p:spPr>
        <p:txBody>
          <a:bodyPr lIns="91424" tIns="91424" rIns="91424" bIns="91424">
            <a:normAutofit/>
          </a:bodyPr>
          <a:lstStyle/>
          <a:p>
            <a:pPr marL="0" indent="45719" defTabSz="822959">
              <a:spcBef>
                <a:spcPts val="900"/>
              </a:spcBef>
              <a:buSzTx/>
              <a:buNone/>
              <a:defRPr sz="1800">
                <a:latin typeface="+mj-lt"/>
                <a:ea typeface="+mj-ea"/>
                <a:cs typeface="+mj-cs"/>
                <a:sym typeface="Arial"/>
              </a:defRPr>
            </a:pPr>
            <a:r>
              <a:t>No existe una estructura única, pues dependerá de la necesidad de cada investigación, el marco teórico </a:t>
            </a:r>
            <a:r>
              <a:rPr b="1">
                <a:effectLst>
                  <a:outerShdw blurRad="34289" dist="34289" dir="2700000" rotWithShape="0">
                    <a:srgbClr val="000000">
                      <a:alpha val="43137"/>
                    </a:srgbClr>
                  </a:outerShdw>
                </a:effectLst>
              </a:rPr>
              <a:t>no está conformado únicamente de conceptos</a:t>
            </a:r>
            <a:r>
              <a:t>. Se sugiere la siguiente estructura: </a:t>
            </a:r>
          </a:p>
        </p:txBody>
      </p:sp>
      <p:grpSp>
        <p:nvGrpSpPr>
          <p:cNvPr id="286" name="3 Esquina doblada"/>
          <p:cNvGrpSpPr/>
          <p:nvPr/>
        </p:nvGrpSpPr>
        <p:grpSpPr>
          <a:xfrm>
            <a:off x="1870599" y="2312735"/>
            <a:ext cx="7655442" cy="517238"/>
            <a:chOff x="0" y="0"/>
            <a:chExt cx="7655441" cy="517236"/>
          </a:xfrm>
        </p:grpSpPr>
        <p:sp>
          <p:nvSpPr>
            <p:cNvPr id="284" name="Rectángulo"/>
            <p:cNvSpPr/>
            <p:nvPr/>
          </p:nvSpPr>
          <p:spPr>
            <a:xfrm>
              <a:off x="-1" y="0"/>
              <a:ext cx="7655443" cy="517237"/>
            </a:xfrm>
            <a:prstGeom prst="rect">
              <a:avLst/>
            </a:prstGeom>
            <a:solidFill>
              <a:srgbClr val="953735"/>
            </a:solidFill>
            <a:ln w="12700" cap="flat">
              <a:noFill/>
              <a:miter lim="400000"/>
            </a:ln>
            <a:effectLst/>
          </p:spPr>
          <p:txBody>
            <a:bodyPr wrap="square" lIns="45719" tIns="45719" rIns="45719" bIns="45719" numCol="1" anchor="ctr">
              <a:noAutofit/>
            </a:bodyPr>
            <a:lstStyle/>
            <a:p>
              <a:pPr marL="0" indent="0" algn="just">
                <a:defRPr i="1">
                  <a:solidFill>
                    <a:srgbClr val="FFFFFF"/>
                  </a:solidFill>
                  <a:latin typeface="Klavika Bd"/>
                  <a:ea typeface="Klavika Bd"/>
                  <a:cs typeface="Klavika Bd"/>
                  <a:sym typeface="Klavika Bd"/>
                </a:defRPr>
              </a:pPr>
              <a:endParaRPr/>
            </a:p>
          </p:txBody>
        </p:sp>
        <p:sp>
          <p:nvSpPr>
            <p:cNvPr id="285" name="2. Marco teórico"/>
            <p:cNvSpPr txBox="1"/>
            <p:nvPr/>
          </p:nvSpPr>
          <p:spPr>
            <a:xfrm>
              <a:off x="45719" y="40084"/>
              <a:ext cx="7564002" cy="43706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marL="0" indent="0" algn="just">
                <a:defRPr>
                  <a:solidFill>
                    <a:srgbClr val="FFFFFF"/>
                  </a:solidFill>
                </a:defRPr>
              </a:lvl1pPr>
            </a:lstStyle>
            <a:p>
              <a:r>
                <a:t>2. Marco teórico</a:t>
              </a:r>
            </a:p>
          </p:txBody>
        </p:sp>
      </p:grpSp>
      <p:grpSp>
        <p:nvGrpSpPr>
          <p:cNvPr id="289" name="4 Esquina doblada"/>
          <p:cNvGrpSpPr/>
          <p:nvPr/>
        </p:nvGrpSpPr>
        <p:grpSpPr>
          <a:xfrm>
            <a:off x="2240629" y="2901051"/>
            <a:ext cx="7285412" cy="1190847"/>
            <a:chOff x="0" y="0"/>
            <a:chExt cx="7285410" cy="1190846"/>
          </a:xfrm>
        </p:grpSpPr>
        <p:sp>
          <p:nvSpPr>
            <p:cNvPr id="287" name="Rectángulo"/>
            <p:cNvSpPr/>
            <p:nvPr/>
          </p:nvSpPr>
          <p:spPr>
            <a:xfrm>
              <a:off x="0" y="0"/>
              <a:ext cx="7285411" cy="1190847"/>
            </a:xfrm>
            <a:prstGeom prst="rect">
              <a:avLst/>
            </a:prstGeom>
            <a:solidFill>
              <a:srgbClr val="D99694"/>
            </a:solidFill>
            <a:ln w="12700" cap="flat">
              <a:noFill/>
              <a:miter lim="400000"/>
            </a:ln>
            <a:effectLst/>
          </p:spPr>
          <p:txBody>
            <a:bodyPr wrap="square" lIns="45719" tIns="45719" rIns="45719" bIns="45719" numCol="1" anchor="ctr">
              <a:noAutofit/>
            </a:bodyPr>
            <a:lstStyle/>
            <a:p>
              <a:pPr marL="0" indent="0" algn="just">
                <a:defRPr sz="1800" b="0" i="1">
                  <a:solidFill>
                    <a:srgbClr val="FFFFFF"/>
                  </a:solidFill>
                  <a:latin typeface="Klavika Md"/>
                  <a:ea typeface="Klavika Md"/>
                  <a:cs typeface="Klavika Md"/>
                  <a:sym typeface="Klavika Md"/>
                </a:defRPr>
              </a:pPr>
              <a:endParaRPr/>
            </a:p>
          </p:txBody>
        </p:sp>
        <p:sp>
          <p:nvSpPr>
            <p:cNvPr id="288" name="Antecedentes (al menos 10)…"/>
            <p:cNvSpPr/>
            <p:nvPr/>
          </p:nvSpPr>
          <p:spPr>
            <a:xfrm>
              <a:off x="45719" y="595422"/>
              <a:ext cx="7193972"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marL="0" indent="0" algn="just">
                <a:defRPr sz="1800">
                  <a:solidFill>
                    <a:srgbClr val="FFFFFF"/>
                  </a:solidFill>
                </a:defRPr>
              </a:pPr>
              <a:r>
                <a:t>Antecedentes (al menos 10)</a:t>
              </a:r>
            </a:p>
            <a:p>
              <a:pPr marL="0" indent="0" algn="just">
                <a:defRPr sz="1800" b="0" i="1">
                  <a:solidFill>
                    <a:srgbClr val="FFFFFF"/>
                  </a:solidFill>
                </a:defRPr>
              </a:pPr>
              <a:r>
                <a:t>Deben compartir el objetivo (nivel) de investigación, no debe tener una antigüedad mayor a 7 años, puede tener nuestras mismos variables o relacionadas</a:t>
              </a:r>
            </a:p>
          </p:txBody>
        </p:sp>
      </p:grpSp>
      <p:grpSp>
        <p:nvGrpSpPr>
          <p:cNvPr id="292" name="7 Esquina doblada"/>
          <p:cNvGrpSpPr/>
          <p:nvPr/>
        </p:nvGrpSpPr>
        <p:grpSpPr>
          <a:xfrm>
            <a:off x="2251888" y="4162364"/>
            <a:ext cx="7274153" cy="1247974"/>
            <a:chOff x="0" y="53201"/>
            <a:chExt cx="7274152" cy="1247972"/>
          </a:xfrm>
        </p:grpSpPr>
        <p:sp>
          <p:nvSpPr>
            <p:cNvPr id="290" name="Rectángulo"/>
            <p:cNvSpPr/>
            <p:nvPr/>
          </p:nvSpPr>
          <p:spPr>
            <a:xfrm>
              <a:off x="0" y="53201"/>
              <a:ext cx="7274153" cy="1247974"/>
            </a:xfrm>
            <a:prstGeom prst="rect">
              <a:avLst/>
            </a:prstGeom>
            <a:solidFill>
              <a:srgbClr val="E6B9B8"/>
            </a:solidFill>
            <a:ln w="12700" cap="flat">
              <a:noFill/>
              <a:miter lim="400000"/>
            </a:ln>
            <a:effectLst/>
          </p:spPr>
          <p:txBody>
            <a:bodyPr wrap="square" lIns="45719" tIns="45719" rIns="45719" bIns="45719" numCol="1" anchor="ctr">
              <a:noAutofit/>
            </a:bodyPr>
            <a:lstStyle/>
            <a:p>
              <a:pPr marL="0" indent="0" algn="just">
                <a:defRPr>
                  <a:solidFill>
                    <a:srgbClr val="953735"/>
                  </a:solidFill>
                  <a:latin typeface="Klavika Bd"/>
                  <a:ea typeface="Klavika Bd"/>
                  <a:cs typeface="Klavika Bd"/>
                  <a:sym typeface="Klavika Bd"/>
                </a:defRPr>
              </a:pPr>
              <a:endParaRPr/>
            </a:p>
          </p:txBody>
        </p:sp>
        <p:sp>
          <p:nvSpPr>
            <p:cNvPr id="291" name="Teorías relacionadas…"/>
            <p:cNvSpPr/>
            <p:nvPr/>
          </p:nvSpPr>
          <p:spPr>
            <a:xfrm>
              <a:off x="45719" y="677188"/>
              <a:ext cx="718271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marL="0" indent="0" algn="just">
                <a:defRPr sz="1700">
                  <a:solidFill>
                    <a:srgbClr val="953735"/>
                  </a:solidFill>
                </a:defRPr>
              </a:pPr>
              <a:r>
                <a:t>Teorías relacionadas</a:t>
              </a:r>
              <a:endParaRPr>
                <a:solidFill>
                  <a:srgbClr val="FFFFFF"/>
                </a:solidFill>
              </a:endParaRPr>
            </a:p>
            <a:p>
              <a:pPr marL="0" indent="0" algn="just">
                <a:defRPr sz="1700" b="0" i="1">
                  <a:solidFill>
                    <a:srgbClr val="953735"/>
                  </a:solidFill>
                </a:defRPr>
              </a:pPr>
              <a:r>
                <a:t>Se reúnen y desarrollan cada una de las teorías vigentes para analizar la(s) variables de estudio y que dan el sustento de la operacionalización de las misma(s), de tener más de una variable, se abordan de manera ordenada.</a:t>
              </a:r>
            </a:p>
          </p:txBody>
        </p:sp>
      </p:grpSp>
      <p:grpSp>
        <p:nvGrpSpPr>
          <p:cNvPr id="295" name="10 Esquina doblada"/>
          <p:cNvGrpSpPr/>
          <p:nvPr/>
        </p:nvGrpSpPr>
        <p:grpSpPr>
          <a:xfrm>
            <a:off x="2251888" y="5500385"/>
            <a:ext cx="7274153" cy="930678"/>
            <a:chOff x="0" y="21142"/>
            <a:chExt cx="7274152" cy="930677"/>
          </a:xfrm>
        </p:grpSpPr>
        <p:sp>
          <p:nvSpPr>
            <p:cNvPr id="293" name="Rectángulo"/>
            <p:cNvSpPr/>
            <p:nvPr/>
          </p:nvSpPr>
          <p:spPr>
            <a:xfrm>
              <a:off x="0" y="21142"/>
              <a:ext cx="7274153" cy="930678"/>
            </a:xfrm>
            <a:prstGeom prst="rect">
              <a:avLst/>
            </a:prstGeom>
            <a:solidFill>
              <a:srgbClr val="F2DCDB"/>
            </a:solidFill>
            <a:ln w="12700" cap="flat">
              <a:noFill/>
              <a:miter lim="400000"/>
            </a:ln>
            <a:effectLst/>
          </p:spPr>
          <p:txBody>
            <a:bodyPr wrap="square" lIns="45719" tIns="45719" rIns="45719" bIns="45719" numCol="1" anchor="ctr">
              <a:noAutofit/>
            </a:bodyPr>
            <a:lstStyle/>
            <a:p>
              <a:pPr marL="0" indent="0" algn="just">
                <a:defRPr sz="1800" b="0" i="1">
                  <a:solidFill>
                    <a:srgbClr val="632523"/>
                  </a:solidFill>
                  <a:latin typeface="Klavika Md"/>
                  <a:ea typeface="Klavika Md"/>
                  <a:cs typeface="Klavika Md"/>
                  <a:sym typeface="Klavika Md"/>
                </a:defRPr>
              </a:pPr>
              <a:endParaRPr/>
            </a:p>
          </p:txBody>
        </p:sp>
        <p:sp>
          <p:nvSpPr>
            <p:cNvPr id="294" name="Enfoques conceptuales…"/>
            <p:cNvSpPr/>
            <p:nvPr/>
          </p:nvSpPr>
          <p:spPr>
            <a:xfrm>
              <a:off x="45719" y="486480"/>
              <a:ext cx="718271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marL="0" indent="0" algn="just">
                <a:defRPr>
                  <a:solidFill>
                    <a:srgbClr val="632523"/>
                  </a:solidFill>
                </a:defRPr>
              </a:pPr>
              <a:r>
                <a:t>Enfoques conceptuales</a:t>
              </a:r>
              <a:endParaRPr>
                <a:solidFill>
                  <a:srgbClr val="FFFFFF"/>
                </a:solidFill>
              </a:endParaRPr>
            </a:p>
            <a:p>
              <a:pPr marL="0" indent="0" algn="just">
                <a:defRPr sz="1800" b="0" i="1">
                  <a:solidFill>
                    <a:srgbClr val="632523"/>
                  </a:solidFill>
                </a:defRPr>
              </a:pPr>
              <a:r>
                <a:t>Se definen la(s) variable(s) de estudio, y por cada variable sus dimensiones e indicadores citando las fuentes respectivas.</a:t>
              </a:r>
            </a:p>
          </p:txBody>
        </p:sp>
      </p:grpSp>
      <p:grpSp>
        <p:nvGrpSpPr>
          <p:cNvPr id="298" name="13 Esquina doblada"/>
          <p:cNvGrpSpPr/>
          <p:nvPr/>
        </p:nvGrpSpPr>
        <p:grpSpPr>
          <a:xfrm>
            <a:off x="1870599" y="2901051"/>
            <a:ext cx="327314" cy="1190847"/>
            <a:chOff x="0" y="0"/>
            <a:chExt cx="327313" cy="1190846"/>
          </a:xfrm>
        </p:grpSpPr>
        <p:sp>
          <p:nvSpPr>
            <p:cNvPr id="296" name="Rectángulo"/>
            <p:cNvSpPr/>
            <p:nvPr/>
          </p:nvSpPr>
          <p:spPr>
            <a:xfrm>
              <a:off x="-1" y="-1"/>
              <a:ext cx="327315" cy="1190848"/>
            </a:xfrm>
            <a:prstGeom prst="rect">
              <a:avLst/>
            </a:prstGeom>
            <a:solidFill>
              <a:srgbClr val="D99694"/>
            </a:solidFill>
            <a:ln w="12700" cap="flat">
              <a:noFill/>
              <a:miter lim="400000"/>
            </a:ln>
            <a:effectLst/>
          </p:spPr>
          <p:txBody>
            <a:bodyPr wrap="square" lIns="45719" tIns="45719" rIns="45719" bIns="45719" numCol="1" anchor="ctr">
              <a:noAutofit/>
            </a:bodyPr>
            <a:lstStyle/>
            <a:p>
              <a:pPr marL="0" indent="0" algn="ctr">
                <a:defRPr sz="1800" b="0" i="1">
                  <a:solidFill>
                    <a:srgbClr val="FFFFFF"/>
                  </a:solidFill>
                  <a:latin typeface="Klavika Md"/>
                  <a:ea typeface="Klavika Md"/>
                  <a:cs typeface="Klavika Md"/>
                  <a:sym typeface="Klavika Md"/>
                </a:defRPr>
              </a:pPr>
              <a:endParaRPr/>
            </a:p>
          </p:txBody>
        </p:sp>
        <p:sp>
          <p:nvSpPr>
            <p:cNvPr id="297" name="1"/>
            <p:cNvSpPr txBox="1"/>
            <p:nvPr/>
          </p:nvSpPr>
          <p:spPr>
            <a:xfrm>
              <a:off x="45719" y="376888"/>
              <a:ext cx="235874" cy="43707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marL="0" indent="0" algn="ctr">
                <a:defRPr>
                  <a:solidFill>
                    <a:srgbClr val="FFFFFF"/>
                  </a:solidFill>
                </a:defRPr>
              </a:lvl1pPr>
            </a:lstStyle>
            <a:p>
              <a:r>
                <a:t>1</a:t>
              </a:r>
            </a:p>
          </p:txBody>
        </p:sp>
      </p:grpSp>
      <p:grpSp>
        <p:nvGrpSpPr>
          <p:cNvPr id="301" name="14 Esquina doblada"/>
          <p:cNvGrpSpPr/>
          <p:nvPr/>
        </p:nvGrpSpPr>
        <p:grpSpPr>
          <a:xfrm>
            <a:off x="1870599" y="4162365"/>
            <a:ext cx="327314" cy="1247973"/>
            <a:chOff x="0" y="0"/>
            <a:chExt cx="327313" cy="1247971"/>
          </a:xfrm>
        </p:grpSpPr>
        <p:sp>
          <p:nvSpPr>
            <p:cNvPr id="299" name="Rectángulo"/>
            <p:cNvSpPr/>
            <p:nvPr/>
          </p:nvSpPr>
          <p:spPr>
            <a:xfrm>
              <a:off x="-1" y="0"/>
              <a:ext cx="327315" cy="1247972"/>
            </a:xfrm>
            <a:prstGeom prst="rect">
              <a:avLst/>
            </a:prstGeom>
            <a:solidFill>
              <a:srgbClr val="E6B9B8"/>
            </a:solidFill>
            <a:ln w="12700" cap="flat">
              <a:noFill/>
              <a:miter lim="400000"/>
            </a:ln>
            <a:effectLst/>
          </p:spPr>
          <p:txBody>
            <a:bodyPr wrap="square" lIns="45719" tIns="45719" rIns="45719" bIns="45719" numCol="1" anchor="ctr">
              <a:noAutofit/>
            </a:bodyPr>
            <a:lstStyle/>
            <a:p>
              <a:pPr marL="0" indent="0" algn="ctr">
                <a:defRPr>
                  <a:solidFill>
                    <a:srgbClr val="953735"/>
                  </a:solidFill>
                  <a:latin typeface="Klavika Bd"/>
                  <a:ea typeface="Klavika Bd"/>
                  <a:cs typeface="Klavika Bd"/>
                  <a:sym typeface="Klavika Bd"/>
                </a:defRPr>
              </a:pPr>
              <a:endParaRPr/>
            </a:p>
          </p:txBody>
        </p:sp>
        <p:sp>
          <p:nvSpPr>
            <p:cNvPr id="300" name="2"/>
            <p:cNvSpPr txBox="1"/>
            <p:nvPr/>
          </p:nvSpPr>
          <p:spPr>
            <a:xfrm>
              <a:off x="45719" y="405451"/>
              <a:ext cx="235874" cy="43707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marL="0" indent="0" algn="ctr">
                <a:defRPr>
                  <a:solidFill>
                    <a:srgbClr val="953735"/>
                  </a:solidFill>
                </a:defRPr>
              </a:lvl1pPr>
            </a:lstStyle>
            <a:p>
              <a:r>
                <a:t>2</a:t>
              </a:r>
            </a:p>
          </p:txBody>
        </p:sp>
      </p:grpSp>
      <p:grpSp>
        <p:nvGrpSpPr>
          <p:cNvPr id="304" name="15 Esquina doblada"/>
          <p:cNvGrpSpPr/>
          <p:nvPr/>
        </p:nvGrpSpPr>
        <p:grpSpPr>
          <a:xfrm>
            <a:off x="1882245" y="5500386"/>
            <a:ext cx="327314" cy="930677"/>
            <a:chOff x="0" y="0"/>
            <a:chExt cx="327313" cy="930676"/>
          </a:xfrm>
        </p:grpSpPr>
        <p:sp>
          <p:nvSpPr>
            <p:cNvPr id="302" name="Rectángulo"/>
            <p:cNvSpPr/>
            <p:nvPr/>
          </p:nvSpPr>
          <p:spPr>
            <a:xfrm>
              <a:off x="-1" y="-1"/>
              <a:ext cx="327315" cy="930678"/>
            </a:xfrm>
            <a:prstGeom prst="rect">
              <a:avLst/>
            </a:prstGeom>
            <a:solidFill>
              <a:srgbClr val="F2DCDB"/>
            </a:solidFill>
            <a:ln w="12700" cap="flat">
              <a:noFill/>
              <a:miter lim="400000"/>
            </a:ln>
            <a:effectLst/>
          </p:spPr>
          <p:txBody>
            <a:bodyPr wrap="square" lIns="45719" tIns="45719" rIns="45719" bIns="45719" numCol="1" anchor="ctr">
              <a:noAutofit/>
            </a:bodyPr>
            <a:lstStyle/>
            <a:p>
              <a:pPr marL="0" indent="0" algn="ctr">
                <a:defRPr>
                  <a:solidFill>
                    <a:srgbClr val="632523"/>
                  </a:solidFill>
                  <a:latin typeface="Klavika Bd"/>
                  <a:ea typeface="Klavika Bd"/>
                  <a:cs typeface="Klavika Bd"/>
                  <a:sym typeface="Klavika Bd"/>
                </a:defRPr>
              </a:pPr>
              <a:endParaRPr/>
            </a:p>
          </p:txBody>
        </p:sp>
        <p:sp>
          <p:nvSpPr>
            <p:cNvPr id="303" name="3"/>
            <p:cNvSpPr txBox="1"/>
            <p:nvPr/>
          </p:nvSpPr>
          <p:spPr>
            <a:xfrm>
              <a:off x="45719" y="246803"/>
              <a:ext cx="235874" cy="43707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marL="0" indent="0" algn="ctr">
                <a:defRPr>
                  <a:solidFill>
                    <a:srgbClr val="632523"/>
                  </a:solidFill>
                </a:defRPr>
              </a:lvl1pPr>
            </a:lstStyle>
            <a:p>
              <a:r>
                <a:t>3</a:t>
              </a:r>
            </a:p>
          </p:txBody>
        </p:sp>
      </p:gr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Google Shape;110;p5"/>
          <p:cNvSpPr txBox="1">
            <a:spLocks noGrp="1"/>
          </p:cNvSpPr>
          <p:nvPr>
            <p:ph type="body" idx="21"/>
          </p:nvPr>
        </p:nvSpPr>
        <p:spPr>
          <a:xfrm>
            <a:off x="1283247" y="271860"/>
            <a:ext cx="7578282" cy="810372"/>
          </a:xfrm>
          <a:prstGeom prst="rect">
            <a:avLst/>
          </a:prstGeom>
        </p:spPr>
        <p:txBody>
          <a:bodyPr/>
          <a:lstStyle/>
          <a:p>
            <a:r>
              <a:t>Antecedentes</a:t>
            </a:r>
          </a:p>
          <a:p>
            <a:pPr>
              <a:defRPr sz="1800" b="0">
                <a:latin typeface="+mj-lt"/>
                <a:ea typeface="+mj-ea"/>
                <a:cs typeface="+mj-cs"/>
                <a:sym typeface="Arial"/>
              </a:defRPr>
            </a:pPr>
            <a:r>
              <a:t>Caballero (2014)</a:t>
            </a:r>
          </a:p>
        </p:txBody>
      </p:sp>
      <p:sp>
        <p:nvSpPr>
          <p:cNvPr id="307" name="3 Marcador de texto"/>
          <p:cNvSpPr txBox="1">
            <a:spLocks noGrp="1"/>
          </p:cNvSpPr>
          <p:nvPr>
            <p:ph type="body" idx="4294967295"/>
          </p:nvPr>
        </p:nvSpPr>
        <p:spPr>
          <a:xfrm>
            <a:off x="1659312" y="1455226"/>
            <a:ext cx="8873376" cy="5149725"/>
          </a:xfrm>
          <a:prstGeom prst="rect">
            <a:avLst/>
          </a:prstGeom>
        </p:spPr>
        <p:txBody>
          <a:bodyPr lIns="91424" tIns="91424" rIns="91424" bIns="91424">
            <a:normAutofit/>
          </a:bodyPr>
          <a:lstStyle/>
          <a:p>
            <a:pPr marL="0" indent="0" algn="just">
              <a:lnSpc>
                <a:spcPct val="115000"/>
              </a:lnSpc>
              <a:spcBef>
                <a:spcPts val="600"/>
              </a:spcBef>
              <a:buClrTx/>
              <a:buSzTx/>
              <a:buFontTx/>
              <a:buNone/>
              <a:defRPr sz="2400">
                <a:solidFill>
                  <a:srgbClr val="1F497D"/>
                </a:solidFill>
                <a:latin typeface="+mj-lt"/>
                <a:ea typeface="+mj-ea"/>
                <a:cs typeface="+mj-cs"/>
                <a:sym typeface="Arial"/>
              </a:defRPr>
            </a:pPr>
            <a:r>
              <a:t>Son estudios previos que también analizaron la </a:t>
            </a:r>
            <a:r>
              <a:rPr b="1">
                <a:solidFill>
                  <a:srgbClr val="C00000"/>
                </a:solidFill>
              </a:rPr>
              <a:t>problemática de nuestra investigación</a:t>
            </a:r>
            <a:r>
              <a:t> o alguna relacionada.</a:t>
            </a:r>
          </a:p>
          <a:p>
            <a:pPr marL="0" indent="0" algn="just">
              <a:lnSpc>
                <a:spcPct val="115000"/>
              </a:lnSpc>
              <a:spcBef>
                <a:spcPts val="600"/>
              </a:spcBef>
              <a:buClrTx/>
              <a:buSzTx/>
              <a:buFontTx/>
              <a:buNone/>
              <a:defRPr sz="2400">
                <a:solidFill>
                  <a:srgbClr val="1F497D"/>
                </a:solidFill>
                <a:latin typeface="+mj-lt"/>
                <a:ea typeface="+mj-ea"/>
                <a:cs typeface="+mj-cs"/>
                <a:sym typeface="Arial"/>
              </a:defRPr>
            </a:pPr>
            <a:r>
              <a:t>Para poder seleccionar un antecedente se debe verificar que tenga un </a:t>
            </a:r>
            <a:r>
              <a:rPr b="1">
                <a:solidFill>
                  <a:srgbClr val="C00000"/>
                </a:solidFill>
              </a:rPr>
              <a:t>objetivo de investigación similar al nuestro</a:t>
            </a:r>
            <a:r>
              <a:t>, es decir, el </a:t>
            </a:r>
            <a:r>
              <a:rPr b="1">
                <a:solidFill>
                  <a:srgbClr val="C00000"/>
                </a:solidFill>
              </a:rPr>
              <a:t>mismo nivel de investigación</a:t>
            </a:r>
            <a:r>
              <a:t>, para poder comparar y discutir sus resultados con los que obtengamos en nuestra investigación.</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Google Shape;110;p5"/>
          <p:cNvSpPr txBox="1">
            <a:spLocks noGrp="1"/>
          </p:cNvSpPr>
          <p:nvPr>
            <p:ph type="body" idx="21"/>
          </p:nvPr>
        </p:nvSpPr>
        <p:spPr>
          <a:prstGeom prst="rect">
            <a:avLst/>
          </a:prstGeom>
        </p:spPr>
        <p:txBody>
          <a:bodyPr/>
          <a:lstStyle/>
          <a:p>
            <a:r>
              <a:t>Antecedentes: Sugerencias de redacción</a:t>
            </a:r>
          </a:p>
        </p:txBody>
      </p:sp>
      <p:sp>
        <p:nvSpPr>
          <p:cNvPr id="310" name="1 Marcador de texto"/>
          <p:cNvSpPr txBox="1">
            <a:spLocks noGrp="1"/>
          </p:cNvSpPr>
          <p:nvPr>
            <p:ph type="body" idx="4294967295"/>
          </p:nvPr>
        </p:nvSpPr>
        <p:spPr>
          <a:xfrm>
            <a:off x="1794625" y="1401573"/>
            <a:ext cx="8873375" cy="5149725"/>
          </a:xfrm>
          <a:prstGeom prst="rect">
            <a:avLst/>
          </a:prstGeom>
        </p:spPr>
        <p:txBody>
          <a:bodyPr lIns="91424" tIns="91424" rIns="91424" bIns="91424">
            <a:normAutofit lnSpcReduction="10000"/>
          </a:bodyPr>
          <a:lstStyle/>
          <a:p>
            <a:pPr marL="339470" indent="-339470" defTabSz="905255">
              <a:lnSpc>
                <a:spcPct val="115000"/>
              </a:lnSpc>
              <a:spcBef>
                <a:spcPts val="0"/>
              </a:spcBef>
              <a:buClr>
                <a:srgbClr val="1F497D"/>
              </a:buClr>
              <a:buSzPts val="2300"/>
              <a:buFontTx/>
              <a:buAutoNum type="arabicPeriod"/>
              <a:defRPr sz="2376" b="1">
                <a:solidFill>
                  <a:srgbClr val="C00000"/>
                </a:solidFill>
                <a:latin typeface="+mj-lt"/>
                <a:ea typeface="+mj-ea"/>
                <a:cs typeface="+mj-cs"/>
                <a:sym typeface="Arial"/>
              </a:defRPr>
            </a:pPr>
            <a:r>
              <a:t>Redacción clásica</a:t>
            </a:r>
          </a:p>
          <a:p>
            <a:pPr marL="0" indent="342614" defTabSz="905255">
              <a:lnSpc>
                <a:spcPct val="115000"/>
              </a:lnSpc>
              <a:spcBef>
                <a:spcPts val="0"/>
              </a:spcBef>
              <a:buClrTx/>
              <a:buSzTx/>
              <a:buFontTx/>
              <a:buNone/>
              <a:defRPr sz="1782">
                <a:solidFill>
                  <a:srgbClr val="1F497D"/>
                </a:solidFill>
                <a:latin typeface="+mj-lt"/>
                <a:ea typeface="+mj-ea"/>
                <a:cs typeface="+mj-cs"/>
                <a:sym typeface="Arial"/>
              </a:defRPr>
            </a:pPr>
            <a:r>
              <a:t>Consiste en redactar los antecedentes de manera individual siguiendo una estructura como la que sigue:</a:t>
            </a:r>
          </a:p>
          <a:p>
            <a:pPr marL="0" indent="342614" defTabSz="905255">
              <a:lnSpc>
                <a:spcPct val="115000"/>
              </a:lnSpc>
              <a:spcBef>
                <a:spcPts val="0"/>
              </a:spcBef>
              <a:buClrTx/>
              <a:buSzTx/>
              <a:buFontTx/>
              <a:buNone/>
              <a:defRPr sz="1979">
                <a:solidFill>
                  <a:srgbClr val="C00000"/>
                </a:solidFill>
                <a:effectLst>
                  <a:outerShdw blurRad="37719" dist="37719" dir="2700000" rotWithShape="0">
                    <a:srgbClr val="000000">
                      <a:alpha val="43137"/>
                    </a:srgbClr>
                  </a:outerShdw>
                </a:effectLst>
                <a:latin typeface="+mj-lt"/>
                <a:ea typeface="+mj-ea"/>
                <a:cs typeface="+mj-cs"/>
                <a:sym typeface="Arial"/>
              </a:defRPr>
            </a:pPr>
            <a:r>
              <a:t>Apellido paterno del autor </a:t>
            </a:r>
            <a:r>
              <a:rPr>
                <a:solidFill>
                  <a:srgbClr val="1F497D"/>
                </a:solidFill>
              </a:rPr>
              <a:t>(año) tuvo como </a:t>
            </a:r>
            <a:r>
              <a:t>objetivo de investigación</a:t>
            </a:r>
            <a:r>
              <a:rPr>
                <a:solidFill>
                  <a:srgbClr val="1F497D"/>
                </a:solidFill>
              </a:rPr>
              <a:t>. Fue un estudio de </a:t>
            </a:r>
            <a:r>
              <a:t>diseño</a:t>
            </a:r>
            <a:r>
              <a:rPr>
                <a:solidFill>
                  <a:srgbClr val="1F497D"/>
                </a:solidFill>
              </a:rPr>
              <a:t>, la </a:t>
            </a:r>
            <a:r>
              <a:t>población</a:t>
            </a:r>
            <a:r>
              <a:rPr>
                <a:solidFill>
                  <a:srgbClr val="1F497D"/>
                </a:solidFill>
              </a:rPr>
              <a:t> de estudio fue, </a:t>
            </a:r>
            <a:r>
              <a:t>muestr</a:t>
            </a:r>
            <a:r>
              <a:rPr>
                <a:solidFill>
                  <a:srgbClr val="953735"/>
                </a:solidFill>
              </a:rPr>
              <a:t>a</a:t>
            </a:r>
            <a:r>
              <a:rPr>
                <a:solidFill>
                  <a:srgbClr val="1F497D"/>
                </a:solidFill>
              </a:rPr>
              <a:t> y </a:t>
            </a:r>
            <a:r>
              <a:t>muestreo</a:t>
            </a:r>
            <a:r>
              <a:rPr>
                <a:solidFill>
                  <a:srgbClr val="1F497D"/>
                </a:solidFill>
              </a:rPr>
              <a:t> fue…; los </a:t>
            </a:r>
            <a:r>
              <a:t>instrumento</a:t>
            </a:r>
            <a:r>
              <a:rPr>
                <a:solidFill>
                  <a:srgbClr val="953735"/>
                </a:solidFill>
              </a:rPr>
              <a:t>s</a:t>
            </a:r>
            <a:r>
              <a:rPr>
                <a:solidFill>
                  <a:srgbClr val="1F497D"/>
                </a:solidFill>
              </a:rPr>
              <a:t> empleados…. Los principales </a:t>
            </a:r>
            <a:r>
              <a:t>resultados</a:t>
            </a:r>
            <a:r>
              <a:rPr>
                <a:solidFill>
                  <a:srgbClr val="1F497D"/>
                </a:solidFill>
              </a:rPr>
              <a:t> fueron…. Se </a:t>
            </a:r>
            <a:r>
              <a:t>concluyó </a:t>
            </a:r>
            <a:r>
              <a:rPr>
                <a:solidFill>
                  <a:srgbClr val="1F497D"/>
                </a:solidFill>
              </a:rPr>
              <a:t>(conclusión general) que….</a:t>
            </a:r>
          </a:p>
          <a:p>
            <a:pPr marL="0" indent="342614" defTabSz="905255">
              <a:lnSpc>
                <a:spcPct val="115000"/>
              </a:lnSpc>
              <a:spcBef>
                <a:spcPts val="0"/>
              </a:spcBef>
              <a:buClrTx/>
              <a:buSzTx/>
              <a:buFontTx/>
              <a:buNone/>
              <a:defRPr sz="1979">
                <a:solidFill>
                  <a:srgbClr val="1F497D"/>
                </a:solidFill>
                <a:latin typeface="+mj-lt"/>
                <a:ea typeface="+mj-ea"/>
                <a:cs typeface="+mj-cs"/>
                <a:sym typeface="Arial"/>
              </a:defRPr>
            </a:pPr>
            <a:endParaRPr>
              <a:solidFill>
                <a:srgbClr val="1F497D"/>
              </a:solidFill>
            </a:endParaRPr>
          </a:p>
          <a:p>
            <a:pPr marL="342614" indent="-342614" defTabSz="905255">
              <a:lnSpc>
                <a:spcPct val="115000"/>
              </a:lnSpc>
              <a:spcBef>
                <a:spcPts val="0"/>
              </a:spcBef>
              <a:buClr>
                <a:srgbClr val="1F497D"/>
              </a:buClr>
              <a:buSzPts val="2300"/>
              <a:buFontTx/>
              <a:buAutoNum type="arabicPeriod" startAt="2"/>
              <a:defRPr sz="2376" b="1">
                <a:solidFill>
                  <a:srgbClr val="C00000"/>
                </a:solidFill>
                <a:latin typeface="+mj-lt"/>
                <a:ea typeface="+mj-ea"/>
                <a:cs typeface="+mj-cs"/>
                <a:sym typeface="Arial"/>
              </a:defRPr>
            </a:pPr>
            <a:r>
              <a:t>Redacción sugerida</a:t>
            </a:r>
          </a:p>
          <a:p>
            <a:pPr marL="0" indent="342614" defTabSz="905255">
              <a:lnSpc>
                <a:spcPct val="115000"/>
              </a:lnSpc>
              <a:spcBef>
                <a:spcPts val="0"/>
              </a:spcBef>
              <a:buClrTx/>
              <a:buSzTx/>
              <a:buFontTx/>
              <a:buNone/>
              <a:defRPr sz="1782">
                <a:solidFill>
                  <a:srgbClr val="1F497D"/>
                </a:solidFill>
                <a:latin typeface="+mj-lt"/>
                <a:ea typeface="+mj-ea"/>
                <a:cs typeface="+mj-cs"/>
                <a:sym typeface="Arial"/>
              </a:defRPr>
            </a:pPr>
            <a:r>
              <a:t>Consiste en redactar los antecedentes agrupándolos si comparten elementos similares como el objetivo de estudio, metodología o resultados:</a:t>
            </a:r>
          </a:p>
          <a:p>
            <a:pPr marL="0" indent="342614" defTabSz="905255">
              <a:lnSpc>
                <a:spcPct val="115000"/>
              </a:lnSpc>
              <a:spcBef>
                <a:spcPts val="0"/>
              </a:spcBef>
              <a:buClrTx/>
              <a:buSzTx/>
              <a:buFontTx/>
              <a:buNone/>
              <a:defRPr sz="1782">
                <a:solidFill>
                  <a:srgbClr val="C00000"/>
                </a:solidFill>
                <a:effectLst>
                  <a:outerShdw blurRad="37719" dist="37719" dir="2700000" rotWithShape="0">
                    <a:srgbClr val="000000">
                      <a:alpha val="43137"/>
                    </a:srgbClr>
                  </a:outerShdw>
                </a:effectLst>
                <a:latin typeface="+mj-lt"/>
                <a:ea typeface="+mj-ea"/>
                <a:cs typeface="+mj-cs"/>
                <a:sym typeface="Arial"/>
              </a:defRPr>
            </a:pPr>
            <a:r>
              <a:t>Apellido paterno del autor  1, autor 2, …, autor n </a:t>
            </a:r>
            <a:r>
              <a:rPr>
                <a:solidFill>
                  <a:srgbClr val="1F497D"/>
                </a:solidFill>
              </a:rPr>
              <a:t>(año), investigaron </a:t>
            </a:r>
            <a:r>
              <a:t>(indicar el objetivo de investigación)</a:t>
            </a:r>
            <a:r>
              <a:rPr>
                <a:solidFill>
                  <a:srgbClr val="1F497D"/>
                </a:solidFill>
              </a:rPr>
              <a:t>. A continuación se presentan los elementos que tuvieron en común, p. ej.: La </a:t>
            </a:r>
            <a:r>
              <a:t>población</a:t>
            </a:r>
            <a:r>
              <a:rPr>
                <a:solidFill>
                  <a:srgbClr val="1F497D"/>
                </a:solidFill>
              </a:rPr>
              <a:t> de que analizaron fue…, </a:t>
            </a:r>
            <a:r>
              <a:t>muestr</a:t>
            </a:r>
            <a:r>
              <a:rPr>
                <a:solidFill>
                  <a:srgbClr val="953735"/>
                </a:solidFill>
              </a:rPr>
              <a:t>a</a:t>
            </a:r>
            <a:r>
              <a:rPr>
                <a:solidFill>
                  <a:srgbClr val="1F497D"/>
                </a:solidFill>
              </a:rPr>
              <a:t> y </a:t>
            </a:r>
            <a:r>
              <a:t>muestreo</a:t>
            </a:r>
            <a:r>
              <a:rPr>
                <a:solidFill>
                  <a:srgbClr val="1F497D"/>
                </a:solidFill>
              </a:rPr>
              <a:t> fue…; los </a:t>
            </a:r>
            <a:r>
              <a:t>instrumento</a:t>
            </a:r>
            <a:r>
              <a:rPr>
                <a:solidFill>
                  <a:srgbClr val="953735"/>
                </a:solidFill>
              </a:rPr>
              <a:t>s</a:t>
            </a:r>
            <a:r>
              <a:rPr>
                <a:solidFill>
                  <a:srgbClr val="1F497D"/>
                </a:solidFill>
              </a:rPr>
              <a:t> empleados…. Los principales </a:t>
            </a:r>
            <a:r>
              <a:t>resultados</a:t>
            </a:r>
            <a:r>
              <a:rPr>
                <a:solidFill>
                  <a:srgbClr val="1F497D"/>
                </a:solidFill>
              </a:rPr>
              <a:t> que obtuvieron fueron…. </a:t>
            </a:r>
          </a:p>
        </p:txBody>
      </p:sp>
    </p:spTree>
  </p:cSld>
  <p:clrMapOvr>
    <a:masterClrMapping/>
  </p:clrMapOvr>
  <p:transition spd="med"/>
</p:sld>
</file>

<file path=ppt/theme/theme1.xml><?xml version="1.0" encoding="utf-8"?>
<a:theme xmlns:a="http://schemas.openxmlformats.org/drawingml/2006/main" name="Tema de Office">
  <a:themeElements>
    <a:clrScheme name="Tema de Office">
      <a:dk1>
        <a:srgbClr val="073763"/>
      </a:dk1>
      <a:lt1>
        <a:srgbClr val="000000"/>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Tema de Office">
      <a:majorFont>
        <a:latin typeface="Arial"/>
        <a:ea typeface="Arial"/>
        <a:cs typeface="Arial"/>
      </a:majorFont>
      <a:minorFont>
        <a:latin typeface="Helvetica"/>
        <a:ea typeface="Helvetica"/>
        <a:cs typeface="Helvetica"/>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139700" marR="0" indent="-139700" algn="l" defTabSz="9144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73763"/>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Tema de Office">
      <a:majorFont>
        <a:latin typeface="Arial"/>
        <a:ea typeface="Arial"/>
        <a:cs typeface="Arial"/>
      </a:majorFont>
      <a:minorFont>
        <a:latin typeface="Helvetica"/>
        <a:ea typeface="Helvetica"/>
        <a:cs typeface="Helvetica"/>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139700" marR="0" indent="-139700" algn="l" defTabSz="9144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73763"/>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1901</Words>
  <Application>Microsoft Office PowerPoint</Application>
  <PresentationFormat>Panorámica</PresentationFormat>
  <Paragraphs>146</Paragraphs>
  <Slides>19</Slides>
  <Notes>0</Notes>
  <HiddenSlides>0</HiddenSlides>
  <MMClips>0</MMClips>
  <ScaleCrop>false</ScaleCrop>
  <HeadingPairs>
    <vt:vector size="6" baseType="variant">
      <vt:variant>
        <vt:lpstr>Fuentes usadas</vt:lpstr>
      </vt:variant>
      <vt:variant>
        <vt:i4>15</vt:i4>
      </vt:variant>
      <vt:variant>
        <vt:lpstr>Tema</vt:lpstr>
      </vt:variant>
      <vt:variant>
        <vt:i4>1</vt:i4>
      </vt:variant>
      <vt:variant>
        <vt:lpstr>Títulos de diapositiva</vt:lpstr>
      </vt:variant>
      <vt:variant>
        <vt:i4>19</vt:i4>
      </vt:variant>
    </vt:vector>
  </HeadingPairs>
  <TitlesOfParts>
    <vt:vector size="35" baseType="lpstr">
      <vt:lpstr>Arial</vt:lpstr>
      <vt:lpstr>Calibri</vt:lpstr>
      <vt:lpstr>Helvetica</vt:lpstr>
      <vt:lpstr>Klavika Bd</vt:lpstr>
      <vt:lpstr>Klavika Bold</vt:lpstr>
      <vt:lpstr>Klavika Light</vt:lpstr>
      <vt:lpstr>Klavika Lt</vt:lpstr>
      <vt:lpstr>Klavika Md</vt:lpstr>
      <vt:lpstr>Klavika Medium</vt:lpstr>
      <vt:lpstr>Klavika Rg</vt:lpstr>
      <vt:lpstr>Oswald</vt:lpstr>
      <vt:lpstr>Oswald Regular</vt:lpstr>
      <vt:lpstr>Raleway Light</vt:lpstr>
      <vt:lpstr>游ゴシック体 ボールド</vt:lpstr>
      <vt:lpstr>游ゴシック体 ミディアム</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pc</dc:creator>
  <cp:lastModifiedBy>pc</cp:lastModifiedBy>
  <cp:revision>3</cp:revision>
  <dcterms:modified xsi:type="dcterms:W3CDTF">2022-02-24T03:42:14Z</dcterms:modified>
</cp:coreProperties>
</file>