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F864D0-8C3F-4518-A3B1-648B52A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64" y="2155699"/>
            <a:ext cx="5515533" cy="337345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720382" y="209038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BB59DB6-5E71-4EE6-89AA-ACD7DD387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04" y="4200065"/>
            <a:ext cx="5515533" cy="57889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04" y="4859508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95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Iván Reinoso García</dc:creator>
  <cp:lastModifiedBy>Iván Reinoso García</cp:lastModifiedBy>
  <cp:revision>31</cp:revision>
  <dcterms:created xsi:type="dcterms:W3CDTF">2019-10-16T14:31:56Z</dcterms:created>
  <dcterms:modified xsi:type="dcterms:W3CDTF">2019-10-25T12:42:17Z</dcterms:modified>
</cp:coreProperties>
</file>