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3" r:id="rId3"/>
    <p:sldId id="286" r:id="rId4"/>
    <p:sldId id="287" r:id="rId5"/>
    <p:sldId id="285" r:id="rId6"/>
    <p:sldId id="262" r:id="rId7"/>
    <p:sldId id="260" r:id="rId8"/>
    <p:sldId id="261" r:id="rId9"/>
    <p:sldId id="264" r:id="rId10"/>
    <p:sldId id="265" r:id="rId11"/>
    <p:sldId id="288" r:id="rId12"/>
    <p:sldId id="289" r:id="rId13"/>
    <p:sldId id="290" r:id="rId14"/>
    <p:sldId id="291" r:id="rId15"/>
    <p:sldId id="292" r:id="rId16"/>
    <p:sldId id="293" r:id="rId17"/>
    <p:sldId id="267" r:id="rId18"/>
    <p:sldId id="269" r:id="rId19"/>
    <p:sldId id="268" r:id="rId20"/>
    <p:sldId id="270" r:id="rId21"/>
    <p:sldId id="271" r:id="rId22"/>
    <p:sldId id="281" r:id="rId23"/>
    <p:sldId id="282" r:id="rId24"/>
    <p:sldId id="283" r:id="rId25"/>
    <p:sldId id="284" r:id="rId26"/>
    <p:sldId id="294" r:id="rId27"/>
    <p:sldId id="295" r:id="rId28"/>
    <p:sldId id="296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A2D3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20A04-1E8C-4C99-91D5-3CB40FB5E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EC15A0-CD38-4661-A854-A37211E6F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D8248B-CE5A-4AF6-B43A-D67125D4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B8A520-E1A6-4BBE-80E4-B41F1E15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4E5F7-C944-40F5-A106-654770C2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8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E16CB-99D6-453B-9FF6-8F06CB95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C712D7-0030-4085-89A1-CE3529850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3F426-64E7-467B-B2B4-F69269F9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E1F8F5-D005-4042-8519-CE5E36D2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DF8BE4-4A16-4B12-8FFB-42A3B185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419F9A-4D0F-4134-A411-5FA10CF28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C35B52-2F81-431B-99DE-0591A37A6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A8B2B-F121-4D4B-BB38-44EDB8C4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B7E78F-CF35-4365-9FD9-CECEA5AB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227D5-56D0-46BE-88E2-71AEC6F3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8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E4E64-B541-4F6E-A135-C28099E0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CD68DD-F8D9-4E04-8F6D-B8D359204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B7668B-51DC-48D4-A8CF-985F5A18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F0EF30-8CC9-478E-BEE1-AC577653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65B71C-A6A1-4D9F-860C-F392723C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0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BB27C-A81D-4CBF-803E-C6AC2587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920AD0-6B44-466E-9CFF-0453810D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CB76E9-0222-4577-A6E4-83B45EEC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F53FD2-A2C2-448A-AA1C-938185D3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3237D5-7DBE-436B-AC56-5AF58F60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3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8FBF5-3D84-431F-8F1E-FB8238C4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CD9FED-D37A-40D2-9EAB-B8D968255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C28A01-C66A-4555-8939-1A9776BC5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6CDC63-458B-4A9C-BB58-D6F6193B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17724D-65AA-4EB8-98E9-FAA0504C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E64C5C-2E0F-451E-A7FA-87A26740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8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23186-3766-4D3E-AD6A-ED418864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5737F2-2CFE-4CAA-B659-910B436B8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6DED7C-7BE7-46FB-A660-73AA00F15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D01AD5-D821-4EF4-9CD1-8B3AF2A39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595476-319D-4CF9-8293-F7A6DE2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2D0B60-B718-4BA5-99F1-0B6424B9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367230E-7D24-4C17-8C3A-B4854EB8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DEECD2-547A-4C9D-AD5C-814AEBC4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59385-4E03-4F8E-9E5D-A5726C80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D4C19A-C9E1-4901-BD5D-709596FA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CAA5B8-EF88-489A-A10E-2A40E653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284A1D-6C01-42A7-B3B2-9D26FDCD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5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97A659-DCE0-4FE1-A264-AB8ED276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970351-A3CE-45E9-B6A7-E136C021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1A9A94-11E9-41AB-9EF4-44E6463F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98017-759C-4282-BEDA-B853887E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B0563D-311D-493F-8425-2AE893EE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B7B6A9-4B39-4322-86A3-57D64FB9E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55E499-FF32-48FE-99C3-E343B47D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3D7A9E-8952-4558-A055-D6DCF2D9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F3FCC7-03D5-4A01-BE35-B6BAE287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9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C431A-FFB1-47E5-8B08-4E3D4693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EE857E-6AAF-4FB3-AA25-8523B689A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603063-CABA-40EB-BF36-7BBED85E6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B7B1E1-6548-462D-BA6F-E873693D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F58205-6434-4135-88E0-AF97F396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5C2F9C-2002-4EE4-8587-3A3C765B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9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879F42A-E64F-41E0-8C64-78F5545E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85AE59-9A7A-4668-ACF3-250D9714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1145E6-0C8E-4D68-8A4F-78EC1D766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5B797-0E29-4660-9B0F-1C71CA65525C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596EAE-0942-4418-9CD6-C4847CFFD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F4443C-D9B3-4AFA-8234-77C19033A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909B-13B3-4614-9321-16AF10F4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Creational Patterns</a:t>
            </a:r>
          </a:p>
        </p:txBody>
      </p:sp>
    </p:spTree>
    <p:extLst>
      <p:ext uri="{BB962C8B-B14F-4D97-AF65-F5344CB8AC3E}">
        <p14:creationId xmlns:p14="http://schemas.microsoft.com/office/powerpoint/2010/main" val="1345392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adroTexto 58">
            <a:extLst>
              <a:ext uri="{FF2B5EF4-FFF2-40B4-BE49-F238E27FC236}">
                <a16:creationId xmlns:a16="http://schemas.microsoft.com/office/drawing/2014/main" id="{4C81365D-BA99-4D51-A6D9-EB87A8B13E78}"/>
              </a:ext>
            </a:extLst>
          </p:cNvPr>
          <p:cNvSpPr txBox="1"/>
          <p:nvPr/>
        </p:nvSpPr>
        <p:spPr>
          <a:xfrm>
            <a:off x="223163" y="4092548"/>
            <a:ext cx="5647017" cy="2489732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9B8261-0BA7-4BC5-89F6-FAA9B3688524}"/>
              </a:ext>
            </a:extLst>
          </p:cNvPr>
          <p:cNvSpPr txBox="1"/>
          <p:nvPr/>
        </p:nvSpPr>
        <p:spPr>
          <a:xfrm>
            <a:off x="134486" y="1301802"/>
            <a:ext cx="5489651" cy="2227112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7096600" y="5997505"/>
            <a:ext cx="7341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53A2D3"/>
                </a:solidFill>
              </a:rPr>
              <a:t>Mundo real (con </a:t>
            </a:r>
            <a:r>
              <a:rPr lang="en-US" sz="3200" dirty="0" err="1">
                <a:solidFill>
                  <a:srgbClr val="53A2D3"/>
                </a:solidFill>
              </a:rPr>
              <a:t>parámetros</a:t>
            </a:r>
            <a:r>
              <a:rPr lang="en-US" sz="3200" dirty="0">
                <a:solidFill>
                  <a:srgbClr val="53A2D3"/>
                </a:solidFill>
              </a:rPr>
              <a:t>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B57C20-E605-409C-BD47-722735706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076" y="219665"/>
            <a:ext cx="2618469" cy="646331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6980A7C-6F1D-416F-9CC3-367F9B2EC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266" y="77665"/>
            <a:ext cx="5112131" cy="171364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CD76D3D-CC21-4D8B-BE1F-9A3AAB477B30}"/>
              </a:ext>
            </a:extLst>
          </p:cNvPr>
          <p:cNvCxnSpPr>
            <a:cxnSpLocks/>
            <a:stCxn id="18" idx="0"/>
            <a:endCxn id="6" idx="2"/>
          </p:cNvCxnSpPr>
          <p:nvPr/>
        </p:nvCxnSpPr>
        <p:spPr>
          <a:xfrm flipH="1" flipV="1">
            <a:off x="2879311" y="865996"/>
            <a:ext cx="1" cy="43580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EA56A32-4692-4A43-8865-B9DAB0747B52}"/>
              </a:ext>
            </a:extLst>
          </p:cNvPr>
          <p:cNvSpPr txBox="1"/>
          <p:nvPr/>
        </p:nvSpPr>
        <p:spPr>
          <a:xfrm>
            <a:off x="2860962" y="921868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F94211B-24ED-41AE-9E98-08E144D353D3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5624137" y="2415358"/>
            <a:ext cx="927951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E28EF74-F915-4354-B18B-3926503544B8}"/>
              </a:ext>
            </a:extLst>
          </p:cNvPr>
          <p:cNvSpPr txBox="1"/>
          <p:nvPr/>
        </p:nvSpPr>
        <p:spPr>
          <a:xfrm>
            <a:off x="5670848" y="2076804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84C96256-9E04-4A36-81E4-3C78FE3D7E6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9527332" y="1791309"/>
            <a:ext cx="0" cy="3440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8EAE2A9-1D48-4069-9D0F-2D14D1453AA2}"/>
              </a:ext>
            </a:extLst>
          </p:cNvPr>
          <p:cNvSpPr txBox="1"/>
          <p:nvPr/>
        </p:nvSpPr>
        <p:spPr>
          <a:xfrm>
            <a:off x="9527331" y="179679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gets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258348A1-8868-4B4B-B380-B32C7F6D4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97" y="4798389"/>
            <a:ext cx="3219074" cy="1642218"/>
          </a:xfrm>
          <a:prstGeom prst="rect">
            <a:avLst/>
          </a:prstGeom>
        </p:spPr>
      </p:pic>
      <p:sp>
        <p:nvSpPr>
          <p:cNvPr id="95" name="CuadroTexto 94">
            <a:extLst>
              <a:ext uri="{FF2B5EF4-FFF2-40B4-BE49-F238E27FC236}">
                <a16:creationId xmlns:a16="http://schemas.microsoft.com/office/drawing/2014/main" id="{67848249-14A6-4729-A6A1-BB8AF75BB5E5}"/>
              </a:ext>
            </a:extLst>
          </p:cNvPr>
          <p:cNvSpPr txBox="1"/>
          <p:nvPr/>
        </p:nvSpPr>
        <p:spPr>
          <a:xfrm>
            <a:off x="175289" y="3723216"/>
            <a:ext cx="9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pic>
        <p:nvPicPr>
          <p:cNvPr id="98" name="Imagen 97">
            <a:extLst>
              <a:ext uri="{FF2B5EF4-FFF2-40B4-BE49-F238E27FC236}">
                <a16:creationId xmlns:a16="http://schemas.microsoft.com/office/drawing/2014/main" id="{FD217EEE-32A7-4431-A10D-C72C9D432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85" y="2097665"/>
            <a:ext cx="5328679" cy="598728"/>
          </a:xfrm>
          <a:prstGeom prst="rect">
            <a:avLst/>
          </a:prstGeom>
        </p:spPr>
      </p:pic>
      <p:pic>
        <p:nvPicPr>
          <p:cNvPr id="99" name="Imagen 98">
            <a:extLst>
              <a:ext uri="{FF2B5EF4-FFF2-40B4-BE49-F238E27FC236}">
                <a16:creationId xmlns:a16="http://schemas.microsoft.com/office/drawing/2014/main" id="{B7554640-2141-4ECA-9DBB-AA03B44695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407" y="1395745"/>
            <a:ext cx="5143609" cy="631952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0D705CEE-9F14-416B-8B73-39260594E7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185" y="2755462"/>
            <a:ext cx="5290656" cy="62928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09F9505-B986-494B-892B-D1F095D77B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904" y="4238453"/>
            <a:ext cx="5431478" cy="44685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ECA7B51-42E0-45E5-BDA6-E7BA03961F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2125" y="2157145"/>
            <a:ext cx="5662740" cy="350836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33332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Prototype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91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997FF03-78E2-475B-B07A-87C1CDBA1577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>
            <a:off x="6811152" y="2274299"/>
            <a:ext cx="146768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81C347E-67B0-4105-8C3A-4C6F49E9A6A6}"/>
              </a:ext>
            </a:extLst>
          </p:cNvPr>
          <p:cNvSpPr txBox="1"/>
          <p:nvPr/>
        </p:nvSpPr>
        <p:spPr>
          <a:xfrm>
            <a:off x="6902618" y="1935745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implements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C6231FFC-22DB-4180-9C05-2486AFEDA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836" y="1817099"/>
            <a:ext cx="2771775" cy="9144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Picture 5">
            <a:extLst>
              <a:ext uri="{FF2B5EF4-FFF2-40B4-BE49-F238E27FC236}">
                <a16:creationId xmlns:a16="http://schemas.microsoft.com/office/drawing/2014/main" id="{EEF58FB7-9836-43FC-A588-DC026507F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27" y="1164636"/>
            <a:ext cx="6257925" cy="22193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4" name="Picture 6">
            <a:extLst>
              <a:ext uri="{FF2B5EF4-FFF2-40B4-BE49-F238E27FC236}">
                <a16:creationId xmlns:a16="http://schemas.microsoft.com/office/drawing/2014/main" id="{D811E764-2C84-448B-9C88-5FE7690C0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27" y="4437582"/>
            <a:ext cx="4953000" cy="20478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FB7F2B11-9F05-44E6-AB4C-03D6D2FB1DC1}"/>
              </a:ext>
            </a:extLst>
          </p:cNvPr>
          <p:cNvSpPr txBox="1"/>
          <p:nvPr/>
        </p:nvSpPr>
        <p:spPr>
          <a:xfrm>
            <a:off x="484863" y="402063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Usage:</a:t>
            </a:r>
          </a:p>
        </p:txBody>
      </p:sp>
    </p:spTree>
    <p:extLst>
      <p:ext uri="{BB962C8B-B14F-4D97-AF65-F5344CB8AC3E}">
        <p14:creationId xmlns:p14="http://schemas.microsoft.com/office/powerpoint/2010/main" val="1426268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pic>
        <p:nvPicPr>
          <p:cNvPr id="23" name="Picture 1">
            <a:extLst>
              <a:ext uri="{FF2B5EF4-FFF2-40B4-BE49-F238E27FC236}">
                <a16:creationId xmlns:a16="http://schemas.microsoft.com/office/drawing/2014/main" id="{EC5E936D-10EC-41BD-A638-95D3D53D7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44" y="2229489"/>
            <a:ext cx="6138711" cy="223658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5F3BB7F9-F8D8-434A-A8B9-CFD747025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472" y="315471"/>
            <a:ext cx="4078828" cy="62270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AE494DAB-36B0-4D77-B105-F28157E2B4B8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440055" y="2313489"/>
            <a:ext cx="1361799" cy="103429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18C9D90-1778-48DF-AFC8-AAE581F4C216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440055" y="999241"/>
            <a:ext cx="1301443" cy="23485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D58AB27-750B-4CB4-AC25-20AD17133B9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440055" y="3347781"/>
            <a:ext cx="1301443" cy="50187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85389C5-885E-48FC-A7B8-DDADBD6761BA}"/>
              </a:ext>
            </a:extLst>
          </p:cNvPr>
          <p:cNvSpPr txBox="1"/>
          <p:nvPr/>
        </p:nvSpPr>
        <p:spPr>
          <a:xfrm>
            <a:off x="6940311" y="318781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E1DE1DA-6F6D-46DA-BE04-E93EE6C57D99}"/>
              </a:ext>
            </a:extLst>
          </p:cNvPr>
          <p:cNvSpPr txBox="1"/>
          <p:nvPr/>
        </p:nvSpPr>
        <p:spPr>
          <a:xfrm>
            <a:off x="6940311" y="1167631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847E517-99DC-48B5-9582-2F6DD0A5D356}"/>
              </a:ext>
            </a:extLst>
          </p:cNvPr>
          <p:cNvSpPr txBox="1"/>
          <p:nvPr/>
        </p:nvSpPr>
        <p:spPr>
          <a:xfrm>
            <a:off x="6940311" y="231348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3404256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Singleton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35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FC0878FE-529A-4C76-B77B-DB7D7572F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730" y="1745972"/>
            <a:ext cx="5800725" cy="18954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7B9BB14-CC44-4494-96F2-6E5D3B5E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504" y="4634105"/>
            <a:ext cx="3305175" cy="333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DBCEED0-9105-4E0A-A0A9-FDFF52934D7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5249092" y="3641447"/>
            <a:ext cx="1" cy="99265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23433AF-8B14-43E1-B14F-FA695B0AAF61}"/>
              </a:ext>
            </a:extLst>
          </p:cNvPr>
          <p:cNvSpPr txBox="1"/>
          <p:nvPr/>
        </p:nvSpPr>
        <p:spPr>
          <a:xfrm>
            <a:off x="5249091" y="3962176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</p:spTree>
    <p:extLst>
      <p:ext uri="{BB962C8B-B14F-4D97-AF65-F5344CB8AC3E}">
        <p14:creationId xmlns:p14="http://schemas.microsoft.com/office/powerpoint/2010/main" val="3361442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8E6A423-59DA-4468-A3B7-1CCD7F275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013" y="116706"/>
            <a:ext cx="6243688" cy="369879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151FFD8-03BC-400B-B608-58D3E5429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375" y="4413004"/>
            <a:ext cx="5856963" cy="2196361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BC62818-56BC-4525-A0CF-6E2F3171AE97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8900857" y="3815498"/>
            <a:ext cx="0" cy="59750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E1E3570-852C-46B7-AD5F-269E8F8D1BAA}"/>
              </a:ext>
            </a:extLst>
          </p:cNvPr>
          <p:cNvSpPr txBox="1"/>
          <p:nvPr/>
        </p:nvSpPr>
        <p:spPr>
          <a:xfrm>
            <a:off x="8900856" y="3944974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36C1152-E2D3-461F-B917-E4D15213958B}"/>
              </a:ext>
            </a:extLst>
          </p:cNvPr>
          <p:cNvSpPr txBox="1"/>
          <p:nvPr/>
        </p:nvSpPr>
        <p:spPr>
          <a:xfrm>
            <a:off x="188294" y="2495588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9B1F5C4-0BBA-41F3-84BD-1322F509FDEF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5A01E2FC-404F-4BD7-B6FE-0CCCF14DF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94" y="2946154"/>
            <a:ext cx="5324475" cy="29337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13760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909B-13B3-4614-9321-16AF10F4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Structural Patterns</a:t>
            </a:r>
          </a:p>
        </p:txBody>
      </p:sp>
    </p:spTree>
    <p:extLst>
      <p:ext uri="{BB962C8B-B14F-4D97-AF65-F5344CB8AC3E}">
        <p14:creationId xmlns:p14="http://schemas.microsoft.com/office/powerpoint/2010/main" val="3577003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Facade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08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253682" y="2955333"/>
            <a:ext cx="608928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3253682" y="258323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BC8EF47-888A-4EE4-9AE3-0325D360B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274" y="880395"/>
            <a:ext cx="3232951" cy="100880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D58A32E-D262-4166-8F3A-C6E88EE4D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649" y="2450929"/>
            <a:ext cx="3280576" cy="100328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3EBA2EE-CDAC-4A82-8CAB-1A60B6C58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650" y="4036760"/>
            <a:ext cx="3280576" cy="99774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D504B8-B7AE-459C-9B04-F4065A202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2610" y="1375035"/>
            <a:ext cx="3359757" cy="316059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79878D0-D175-4A30-8E57-C04D2F7CE7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457" y="2219840"/>
            <a:ext cx="3147225" cy="147098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57B125F-F210-4C10-90D5-E2406540AF25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7222367" y="2952571"/>
            <a:ext cx="1407282" cy="276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4C9644A-8F54-4F7F-928B-4E1AB3ACFDD8}"/>
              </a:ext>
            </a:extLst>
          </p:cNvPr>
          <p:cNvSpPr txBox="1"/>
          <p:nvPr/>
        </p:nvSpPr>
        <p:spPr>
          <a:xfrm>
            <a:off x="7587919" y="258323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59FD9CC-0ED7-48DA-B353-E983B8B32E2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222367" y="1384799"/>
            <a:ext cx="1454907" cy="157053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9EC6474-4E8B-4074-9043-8B456DE43AC5}"/>
              </a:ext>
            </a:extLst>
          </p:cNvPr>
          <p:cNvSpPr txBox="1"/>
          <p:nvPr/>
        </p:nvSpPr>
        <p:spPr>
          <a:xfrm>
            <a:off x="7587919" y="387502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CC6DB77-8AFE-4568-96A0-4F1DD4F5778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7222367" y="2955333"/>
            <a:ext cx="1407283" cy="158029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1D54606-D117-4018-9BD6-D871D677ABC3}"/>
              </a:ext>
            </a:extLst>
          </p:cNvPr>
          <p:cNvSpPr txBox="1"/>
          <p:nvPr/>
        </p:nvSpPr>
        <p:spPr>
          <a:xfrm>
            <a:off x="7587919" y="159594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3510976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Builder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95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D9A5A-574E-4A01-B4A1-C92D21C4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BACE21-12A9-4ABB-9AA1-D3BFDA819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Encapsulación</a:t>
            </a:r>
            <a:r>
              <a:rPr lang="en-US" dirty="0"/>
              <a:t>: El </a:t>
            </a:r>
            <a:r>
              <a:rPr lang="en-US" dirty="0" err="1"/>
              <a:t>cliente</a:t>
            </a:r>
            <a:r>
              <a:rPr lang="en-US" dirty="0"/>
              <a:t> no </a:t>
            </a:r>
            <a:r>
              <a:rPr lang="en-US" dirty="0" err="1"/>
              <a:t>conoce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la </a:t>
            </a:r>
            <a:r>
              <a:rPr lang="en-US" dirty="0" err="1"/>
              <a:t>implementación</a:t>
            </a:r>
            <a:r>
              <a:rPr lang="en-US" dirty="0"/>
              <a:t> </a:t>
            </a:r>
            <a:r>
              <a:rPr lang="en-US" dirty="0" err="1"/>
              <a:t>interna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Versatilidad</a:t>
            </a:r>
            <a:r>
              <a:rPr lang="en-US" dirty="0"/>
              <a:t>: Podemos </a:t>
            </a:r>
            <a:r>
              <a:rPr lang="en-US" dirty="0" err="1"/>
              <a:t>cambiar</a:t>
            </a:r>
            <a:r>
              <a:rPr lang="en-US" dirty="0"/>
              <a:t> los </a:t>
            </a:r>
            <a:r>
              <a:rPr lang="en-US" dirty="0" err="1"/>
              <a:t>subsistemas</a:t>
            </a:r>
            <a:r>
              <a:rPr lang="en-US" dirty="0"/>
              <a:t> o </a:t>
            </a:r>
            <a:r>
              <a:rPr lang="en-US" dirty="0" err="1"/>
              <a:t>módulos</a:t>
            </a:r>
            <a:r>
              <a:rPr lang="en-US" dirty="0"/>
              <a:t> </a:t>
            </a:r>
            <a:r>
              <a:rPr lang="en-US" dirty="0" err="1"/>
              <a:t>implicados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 sin romper la </a:t>
            </a:r>
            <a:r>
              <a:rPr lang="en-US" dirty="0" err="1"/>
              <a:t>compatibilidad</a:t>
            </a:r>
            <a:r>
              <a:rPr lang="en-US" dirty="0"/>
              <a:t> con el </a:t>
            </a:r>
            <a:r>
              <a:rPr lang="en-US" dirty="0" err="1"/>
              <a:t>cliente</a:t>
            </a:r>
            <a:r>
              <a:rPr lang="en-US" dirty="0"/>
              <a:t>. </a:t>
            </a:r>
            <a:r>
              <a:rPr lang="en-US" dirty="0" err="1"/>
              <a:t>Incluso</a:t>
            </a:r>
            <a:r>
              <a:rPr lang="en-US" dirty="0"/>
              <a:t> </a:t>
            </a:r>
            <a:r>
              <a:rPr lang="en-US" dirty="0" err="1"/>
              <a:t>podríamos</a:t>
            </a:r>
            <a:r>
              <a:rPr lang="en-US" dirty="0"/>
              <a:t> </a:t>
            </a:r>
            <a:r>
              <a:rPr lang="en-US" dirty="0" err="1"/>
              <a:t>cambiar</a:t>
            </a:r>
            <a:r>
              <a:rPr lang="en-US" dirty="0"/>
              <a:t> la </a:t>
            </a:r>
            <a:r>
              <a:rPr lang="en-US" dirty="0" err="1"/>
              <a:t>fachada</a:t>
            </a:r>
            <a:r>
              <a:rPr lang="en-US" dirty="0"/>
              <a:t> </a:t>
            </a:r>
            <a:r>
              <a:rPr lang="en-US" dirty="0" err="1"/>
              <a:t>siempre</a:t>
            </a:r>
            <a:r>
              <a:rPr lang="en-US" dirty="0"/>
              <a:t> que </a:t>
            </a:r>
            <a:r>
              <a:rPr lang="en-US" dirty="0" err="1"/>
              <a:t>cumpliera</a:t>
            </a:r>
            <a:r>
              <a:rPr lang="en-US" dirty="0"/>
              <a:t> 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interfaz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6784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B5ECB1A-A92D-46D4-9682-2248BD91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19" y="5532582"/>
            <a:ext cx="7143750" cy="9239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85C5F0C-7AD6-4DE3-9926-D9F267B38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38" y="1612601"/>
            <a:ext cx="6524625" cy="33051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16E7029-5441-49AB-A7B5-620677624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38" y="1228141"/>
            <a:ext cx="7301926" cy="199370"/>
          </a:xfrm>
          <a:prstGeom prst="rect">
            <a:avLst/>
          </a:prstGeom>
        </p:spPr>
      </p:pic>
      <p:pic>
        <p:nvPicPr>
          <p:cNvPr id="1026" name="Picture 2" descr="Resultado de imagen de logo npm transparent">
            <a:extLst>
              <a:ext uri="{FF2B5EF4-FFF2-40B4-BE49-F238E27FC236}">
                <a16:creationId xmlns:a16="http://schemas.microsoft.com/office/drawing/2014/main" id="{F7D3756D-28EE-4EF9-8F51-70576B10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119" y="1612601"/>
            <a:ext cx="1488332" cy="58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972226EF-8B2E-4D84-8E4C-84DDF0123273}"/>
              </a:ext>
            </a:extLst>
          </p:cNvPr>
          <p:cNvSpPr txBox="1"/>
          <p:nvPr/>
        </p:nvSpPr>
        <p:spPr>
          <a:xfrm>
            <a:off x="9505700" y="2320155"/>
            <a:ext cx="3397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3A2D3"/>
                </a:solidFill>
              </a:rPr>
              <a:t>ng2-tooltip-directive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984E2BF-9736-48EF-99A3-6D7FCC5212CD}"/>
              </a:ext>
            </a:extLst>
          </p:cNvPr>
          <p:cNvSpPr txBox="1"/>
          <p:nvPr/>
        </p:nvSpPr>
        <p:spPr>
          <a:xfrm>
            <a:off x="187819" y="1099226"/>
            <a:ext cx="8148785" cy="38185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733F97F-1B01-4732-8962-ACD71ACB8E6E}"/>
              </a:ext>
            </a:extLst>
          </p:cNvPr>
          <p:cNvSpPr txBox="1"/>
          <p:nvPr/>
        </p:nvSpPr>
        <p:spPr>
          <a:xfrm>
            <a:off x="9289790" y="1099226"/>
            <a:ext cx="2616990" cy="20136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8FB9522-FFDE-4F56-8C3D-450F4BFAB028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336604" y="2106039"/>
            <a:ext cx="953186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82B0BDA-8245-4D8E-BB1B-71C259DD536C}"/>
              </a:ext>
            </a:extLst>
          </p:cNvPr>
          <p:cNvSpPr txBox="1"/>
          <p:nvPr/>
        </p:nvSpPr>
        <p:spPr>
          <a:xfrm>
            <a:off x="97621" y="515554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E63413F-5101-430A-BCD4-8E659BABAA8D}"/>
              </a:ext>
            </a:extLst>
          </p:cNvPr>
          <p:cNvSpPr txBox="1"/>
          <p:nvPr/>
        </p:nvSpPr>
        <p:spPr>
          <a:xfrm>
            <a:off x="8433623" y="174290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458315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Flyweight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7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279B1F2-16FE-496F-83D6-D58985935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819" y="1330496"/>
            <a:ext cx="5056334" cy="336833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14408AF-29F6-49B7-8987-D380B7523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08" y="2600325"/>
            <a:ext cx="4410075" cy="8286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3B33F79-0635-479F-B1A9-CD9F7970F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320" y="1197984"/>
            <a:ext cx="2914650" cy="7239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9A539867-B6CE-43FE-94B2-B21383E97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608" y="4512937"/>
            <a:ext cx="5452844" cy="188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BC515246-2D70-43C4-9490-C2DB84607B63}"/>
              </a:ext>
            </a:extLst>
          </p:cNvPr>
          <p:cNvSpPr txBox="1"/>
          <p:nvPr/>
        </p:nvSpPr>
        <p:spPr>
          <a:xfrm>
            <a:off x="2491645" y="210347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B88947E-6AF8-4F12-A84D-22205FA18A23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H="1" flipV="1">
            <a:off x="2491645" y="1921884"/>
            <a:ext cx="1" cy="67844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B2613B0-1FC0-43F3-A529-95CB9D285597}"/>
              </a:ext>
            </a:extLst>
          </p:cNvPr>
          <p:cNvSpPr txBox="1"/>
          <p:nvPr/>
        </p:nvSpPr>
        <p:spPr>
          <a:xfrm>
            <a:off x="175796" y="410744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69BCF64-BAC8-4FD5-8908-9AD9B1AE6942}"/>
              </a:ext>
            </a:extLst>
          </p:cNvPr>
          <p:cNvSpPr txBox="1"/>
          <p:nvPr/>
        </p:nvSpPr>
        <p:spPr>
          <a:xfrm>
            <a:off x="4852727" y="2639825"/>
            <a:ext cx="192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 and stores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23CEE8A-B932-43D2-8D21-F8D9AA2A80A1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>
            <a:off x="4696683" y="3014662"/>
            <a:ext cx="2077136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419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F2F59C7B-06BE-4061-B098-34928D5323C5}"/>
              </a:ext>
            </a:extLst>
          </p:cNvPr>
          <p:cNvSpPr txBox="1"/>
          <p:nvPr/>
        </p:nvSpPr>
        <p:spPr>
          <a:xfrm>
            <a:off x="6903566" y="257793"/>
            <a:ext cx="4806300" cy="3169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01266FB9-5F2E-4B8A-98B8-8D6B6FD17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636" y="426241"/>
            <a:ext cx="3705225" cy="46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A91569B-D13B-4E53-89DC-FF82D39B7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636" y="1309494"/>
            <a:ext cx="3705225" cy="152867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7B0250F-F7AD-4C62-BAD2-BCD890E4B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09" y="1513360"/>
            <a:ext cx="4686300" cy="6477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87F4B95-0AE9-4475-BB30-1AF666599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998" y="628098"/>
            <a:ext cx="3705225" cy="46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1F32FEE-166E-4146-AF36-05BE35CC5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839" y="4018746"/>
            <a:ext cx="6479202" cy="69752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527FA2B-C2B4-4F75-AEAC-77959F97D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152" y="1574879"/>
            <a:ext cx="4147096" cy="171098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55BC766A-6F5C-4378-A09C-FF4B09751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566" y="4815610"/>
            <a:ext cx="4598682" cy="189729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EE335C85-6FFD-4D54-BA3B-11AE318B67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209" y="4846005"/>
            <a:ext cx="5781675" cy="18669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4917B2AD-77E2-4C81-8AC2-15DF890E6A6F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F8216F6-5FDB-40B2-85FE-240A0C0F80C3}"/>
              </a:ext>
            </a:extLst>
          </p:cNvPr>
          <p:cNvSpPr txBox="1"/>
          <p:nvPr/>
        </p:nvSpPr>
        <p:spPr>
          <a:xfrm>
            <a:off x="5491605" y="151860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 1..n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C3F7D72-8EA2-4A12-B40C-676D2B35CE1E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5126509" y="1837210"/>
            <a:ext cx="1777057" cy="524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E11BCE7-3243-460D-A514-1B29B7A8EF1B}"/>
              </a:ext>
            </a:extLst>
          </p:cNvPr>
          <p:cNvSpPr txBox="1"/>
          <p:nvPr/>
        </p:nvSpPr>
        <p:spPr>
          <a:xfrm>
            <a:off x="361700" y="3639993"/>
            <a:ext cx="713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Extracting intrinsic (the dialog) and extrinsic (the info text) properties: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E595D3F-45BE-4F3F-A1B6-794DFE6FFC8C}"/>
              </a:ext>
            </a:extLst>
          </p:cNvPr>
          <p:cNvSpPr txBox="1"/>
          <p:nvPr/>
        </p:nvSpPr>
        <p:spPr>
          <a:xfrm>
            <a:off x="6307084" y="543752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EFA35158-7E59-4997-A1EC-E7B5376960CB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221884" y="5761379"/>
            <a:ext cx="681682" cy="287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244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165A437-33A2-461A-85B2-0765BA3BF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227" y="1158874"/>
            <a:ext cx="5029200" cy="14478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CF44CC5-D36B-47E9-9262-322431FF4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227" y="3966729"/>
            <a:ext cx="5238750" cy="123825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493FEC0-472F-49E1-A7EC-B9EFA7493567}"/>
              </a:ext>
            </a:extLst>
          </p:cNvPr>
          <p:cNvSpPr txBox="1"/>
          <p:nvPr/>
        </p:nvSpPr>
        <p:spPr>
          <a:xfrm>
            <a:off x="5435600" y="2745776"/>
            <a:ext cx="213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66736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Composite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18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ABA2C36-5721-476F-84D6-8ECC242B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021" y="1972583"/>
            <a:ext cx="2628900" cy="7810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F733C75-FAFA-42B9-A265-98E98EC4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363" y="3820173"/>
            <a:ext cx="2933700" cy="7810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A970F6D-AF24-49E7-B1E0-0ADE827A5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569" y="3820173"/>
            <a:ext cx="3886200" cy="17811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72E41F47-CF74-4A19-B3A1-84DB47D10F56}"/>
              </a:ext>
            </a:extLst>
          </p:cNvPr>
          <p:cNvSpPr txBox="1"/>
          <p:nvPr/>
        </p:nvSpPr>
        <p:spPr>
          <a:xfrm>
            <a:off x="3821940" y="306031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87DE56A-FC5C-4BAB-8DEC-03B5DD06952E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3511213" y="2753633"/>
            <a:ext cx="3283258" cy="10665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A1AE1B5-94BE-480E-A6B5-65FB0F23AE48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H="1" flipV="1">
            <a:off x="6794471" y="2753633"/>
            <a:ext cx="2335198" cy="10665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CDD2803-166E-4689-A86A-FD15DB27CDDC}"/>
              </a:ext>
            </a:extLst>
          </p:cNvPr>
          <p:cNvSpPr txBox="1"/>
          <p:nvPr/>
        </p:nvSpPr>
        <p:spPr>
          <a:xfrm>
            <a:off x="8261321" y="306031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1138979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adroTexto 29">
            <a:extLst>
              <a:ext uri="{FF2B5EF4-FFF2-40B4-BE49-F238E27FC236}">
                <a16:creationId xmlns:a16="http://schemas.microsoft.com/office/drawing/2014/main" id="{4917B2AD-77E2-4C81-8AC2-15DF890E6A6F}"/>
              </a:ext>
            </a:extLst>
          </p:cNvPr>
          <p:cNvSpPr txBox="1"/>
          <p:nvPr/>
        </p:nvSpPr>
        <p:spPr>
          <a:xfrm>
            <a:off x="9386817" y="5902658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CB27E34-779D-4015-B2C8-263D8DB8A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9" y="5250230"/>
            <a:ext cx="5912771" cy="129875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655360E-A676-4BC9-B729-0F4B58770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562" y="2634321"/>
            <a:ext cx="5382514" cy="158935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58102FB-F597-4F52-81A8-5181DB645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1046" y="718403"/>
            <a:ext cx="3109405" cy="182035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522A48C-7E51-4643-B031-849B4C7C9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850" y="702231"/>
            <a:ext cx="2988052" cy="169483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A890044-F7A3-4770-A4B7-B629E5CE06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3294" y="698965"/>
            <a:ext cx="2305050" cy="5524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10243A7-BB87-4FD4-9D48-158670E0A366}"/>
              </a:ext>
            </a:extLst>
          </p:cNvPr>
          <p:cNvSpPr txBox="1"/>
          <p:nvPr/>
        </p:nvSpPr>
        <p:spPr>
          <a:xfrm>
            <a:off x="151850" y="485968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330E2A1-158E-4DE8-BD6F-A51085099425}"/>
              </a:ext>
            </a:extLst>
          </p:cNvPr>
          <p:cNvCxnSpPr>
            <a:cxnSpLocks/>
            <a:stCxn id="3" idx="0"/>
            <a:endCxn id="8" idx="2"/>
          </p:cNvCxnSpPr>
          <p:nvPr/>
        </p:nvCxnSpPr>
        <p:spPr>
          <a:xfrm flipV="1">
            <a:off x="5725819" y="1251415"/>
            <a:ext cx="0" cy="138290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07FEB980-C523-4748-A62D-C1B7A082AA45}"/>
              </a:ext>
            </a:extLst>
          </p:cNvPr>
          <p:cNvCxnSpPr>
            <a:cxnSpLocks/>
            <a:stCxn id="5" idx="1"/>
            <a:endCxn id="8" idx="3"/>
          </p:cNvCxnSpPr>
          <p:nvPr/>
        </p:nvCxnSpPr>
        <p:spPr>
          <a:xfrm flipH="1" flipV="1">
            <a:off x="6878344" y="975190"/>
            <a:ext cx="1892702" cy="65338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de flecha 161">
            <a:extLst>
              <a:ext uri="{FF2B5EF4-FFF2-40B4-BE49-F238E27FC236}">
                <a16:creationId xmlns:a16="http://schemas.microsoft.com/office/drawing/2014/main" id="{B95F6977-1907-4E6A-8176-F69AF4D53E5F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 flipV="1">
            <a:off x="8417076" y="2538755"/>
            <a:ext cx="1908673" cy="89024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de flecha 175">
            <a:extLst>
              <a:ext uri="{FF2B5EF4-FFF2-40B4-BE49-F238E27FC236}">
                <a16:creationId xmlns:a16="http://schemas.microsoft.com/office/drawing/2014/main" id="{AFCE5FFE-1B64-43CD-8E3A-3296539FCAD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139902" y="975190"/>
            <a:ext cx="1433392" cy="57445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de flecha 178">
            <a:extLst>
              <a:ext uri="{FF2B5EF4-FFF2-40B4-BE49-F238E27FC236}">
                <a16:creationId xmlns:a16="http://schemas.microsoft.com/office/drawing/2014/main" id="{FA82766E-F61C-472F-8700-4070FB4C5A65}"/>
              </a:ext>
            </a:extLst>
          </p:cNvPr>
          <p:cNvCxnSpPr>
            <a:cxnSpLocks/>
            <a:stCxn id="3" idx="1"/>
            <a:endCxn id="7" idx="2"/>
          </p:cNvCxnSpPr>
          <p:nvPr/>
        </p:nvCxnSpPr>
        <p:spPr>
          <a:xfrm flipH="1" flipV="1">
            <a:off x="1645876" y="2397067"/>
            <a:ext cx="1388686" cy="103193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CuadroTexto 190">
            <a:extLst>
              <a:ext uri="{FF2B5EF4-FFF2-40B4-BE49-F238E27FC236}">
                <a16:creationId xmlns:a16="http://schemas.microsoft.com/office/drawing/2014/main" id="{34AC6AAC-D345-48EF-9BC7-4F225DECEE21}"/>
              </a:ext>
            </a:extLst>
          </p:cNvPr>
          <p:cNvSpPr txBox="1"/>
          <p:nvPr/>
        </p:nvSpPr>
        <p:spPr>
          <a:xfrm>
            <a:off x="1789501" y="289081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</a:t>
            </a:r>
          </a:p>
        </p:txBody>
      </p: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A356E96B-9010-4AA4-857A-2369E499C424}"/>
              </a:ext>
            </a:extLst>
          </p:cNvPr>
          <p:cNvSpPr txBox="1"/>
          <p:nvPr/>
        </p:nvSpPr>
        <p:spPr>
          <a:xfrm>
            <a:off x="9293677" y="298387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</a:t>
            </a:r>
          </a:p>
        </p:txBody>
      </p:sp>
      <p:sp>
        <p:nvSpPr>
          <p:cNvPr id="193" name="CuadroTexto 192">
            <a:extLst>
              <a:ext uri="{FF2B5EF4-FFF2-40B4-BE49-F238E27FC236}">
                <a16:creationId xmlns:a16="http://schemas.microsoft.com/office/drawing/2014/main" id="{244D9F04-E60B-42BE-AD6A-6D19E6F496F4}"/>
              </a:ext>
            </a:extLst>
          </p:cNvPr>
          <p:cNvSpPr txBox="1"/>
          <p:nvPr/>
        </p:nvSpPr>
        <p:spPr>
          <a:xfrm rot="20386670">
            <a:off x="3175659" y="91913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8798A2D4-DBC0-4B72-92AD-370AA4749F8A}"/>
              </a:ext>
            </a:extLst>
          </p:cNvPr>
          <p:cNvSpPr txBox="1"/>
          <p:nvPr/>
        </p:nvSpPr>
        <p:spPr>
          <a:xfrm>
            <a:off x="5725819" y="179048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95" name="CuadroTexto 194">
            <a:extLst>
              <a:ext uri="{FF2B5EF4-FFF2-40B4-BE49-F238E27FC236}">
                <a16:creationId xmlns:a16="http://schemas.microsoft.com/office/drawing/2014/main" id="{B0F23A47-DBFE-4E48-98A6-5F003B84E0D8}"/>
              </a:ext>
            </a:extLst>
          </p:cNvPr>
          <p:cNvSpPr txBox="1"/>
          <p:nvPr/>
        </p:nvSpPr>
        <p:spPr>
          <a:xfrm rot="1108942">
            <a:off x="7292845" y="97889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231040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909B-13B3-4614-9321-16AF10F4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Behavioral Patterns</a:t>
            </a:r>
          </a:p>
        </p:txBody>
      </p:sp>
    </p:spTree>
    <p:extLst>
      <p:ext uri="{BB962C8B-B14F-4D97-AF65-F5344CB8AC3E}">
        <p14:creationId xmlns:p14="http://schemas.microsoft.com/office/powerpoint/2010/main" val="2740739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21C31B19-DF57-47E9-B406-10EE64C30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870" y="4316209"/>
            <a:ext cx="2076450" cy="9525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id="{C37A88D5-1F0D-4B15-838A-366A421E4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870" y="1330861"/>
            <a:ext cx="4229100" cy="20288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FBE4BB2D-7556-44BB-B948-E32900459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63" y="1330861"/>
            <a:ext cx="5172075" cy="4572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626C732-DAD1-471D-A6EA-9618A7C15298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5656938" y="2345273"/>
            <a:ext cx="1668932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2EF3058-36A7-476C-AD00-1173F8635F6C}"/>
              </a:ext>
            </a:extLst>
          </p:cNvPr>
          <p:cNvSpPr txBox="1"/>
          <p:nvPr/>
        </p:nvSpPr>
        <p:spPr>
          <a:xfrm>
            <a:off x="6002310" y="197594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79F1991-9441-4ED0-8807-803B127A617B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656938" y="4792459"/>
            <a:ext cx="1668932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A92FB26-6235-4D88-8F20-EE99AAB9B3AA}"/>
              </a:ext>
            </a:extLst>
          </p:cNvPr>
          <p:cNvSpPr txBox="1"/>
          <p:nvPr/>
        </p:nvSpPr>
        <p:spPr>
          <a:xfrm>
            <a:off x="6002310" y="444660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returns</a:t>
            </a:r>
          </a:p>
        </p:txBody>
      </p:sp>
    </p:spTree>
    <p:extLst>
      <p:ext uri="{BB962C8B-B14F-4D97-AF65-F5344CB8AC3E}">
        <p14:creationId xmlns:p14="http://schemas.microsoft.com/office/powerpoint/2010/main" val="24246424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Strategy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11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A3F3E7-77F9-4C2C-B74D-5C03E1CCF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025" y="1101933"/>
            <a:ext cx="3781425" cy="3429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226FC3B-E807-4859-AB7D-0829A64B5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072" y="831723"/>
            <a:ext cx="2819400" cy="762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030403C-23EF-4D34-B8B2-265C157FE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772" y="2358548"/>
            <a:ext cx="3216008" cy="91576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F9224CC-F0AA-49F7-BFB1-D2130500C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550" y="2358547"/>
            <a:ext cx="3308585" cy="91576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4BFD28B-3F89-4969-8017-2D353B4E86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430" y="4402312"/>
            <a:ext cx="5695950" cy="21240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C80AB779-E6C3-449A-80EB-6690C83E798F}"/>
              </a:ext>
            </a:extLst>
          </p:cNvPr>
          <p:cNvSpPr txBox="1"/>
          <p:nvPr/>
        </p:nvSpPr>
        <p:spPr>
          <a:xfrm>
            <a:off x="220430" y="400735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A1A54ED-7217-460A-A419-52A2A8C6E16D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flipV="1">
            <a:off x="1888843" y="1593723"/>
            <a:ext cx="1813929" cy="76482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C5D61F4-13D6-441D-8985-28E82A07ACD8}"/>
              </a:ext>
            </a:extLst>
          </p:cNvPr>
          <p:cNvSpPr txBox="1"/>
          <p:nvPr/>
        </p:nvSpPr>
        <p:spPr>
          <a:xfrm>
            <a:off x="4738560" y="174767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4BAFDE7-80A8-46D7-A8DA-73C79CC1DA06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H="1" flipV="1">
            <a:off x="3702772" y="1593723"/>
            <a:ext cx="1608004" cy="76482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584946C-1ABD-49B7-9E74-6778D71B8931}"/>
              </a:ext>
            </a:extLst>
          </p:cNvPr>
          <p:cNvSpPr txBox="1"/>
          <p:nvPr/>
        </p:nvSpPr>
        <p:spPr>
          <a:xfrm>
            <a:off x="1249275" y="174767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33C09D8-47E5-497E-A508-0BB69A63CB87}"/>
              </a:ext>
            </a:extLst>
          </p:cNvPr>
          <p:cNvCxnSpPr>
            <a:cxnSpLocks/>
            <a:stCxn id="7" idx="1"/>
            <a:endCxn id="15" idx="3"/>
          </p:cNvCxnSpPr>
          <p:nvPr/>
        </p:nvCxnSpPr>
        <p:spPr>
          <a:xfrm flipH="1">
            <a:off x="6918780" y="2816433"/>
            <a:ext cx="1257245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194DB71-63AB-401A-BE6D-85B024946DBE}"/>
              </a:ext>
            </a:extLst>
          </p:cNvPr>
          <p:cNvSpPr txBox="1"/>
          <p:nvPr/>
        </p:nvSpPr>
        <p:spPr>
          <a:xfrm>
            <a:off x="7078417" y="249137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executes</a:t>
            </a:r>
          </a:p>
        </p:txBody>
      </p:sp>
    </p:spTree>
    <p:extLst>
      <p:ext uri="{BB962C8B-B14F-4D97-AF65-F5344CB8AC3E}">
        <p14:creationId xmlns:p14="http://schemas.microsoft.com/office/powerpoint/2010/main" val="4059487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A96312D1-C027-407A-96BD-2EF07177E281}"/>
              </a:ext>
            </a:extLst>
          </p:cNvPr>
          <p:cNvSpPr txBox="1"/>
          <p:nvPr/>
        </p:nvSpPr>
        <p:spPr>
          <a:xfrm>
            <a:off x="277441" y="3087902"/>
            <a:ext cx="5675684" cy="36092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28F35C-9F8B-4E76-86E9-350415B88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83" y="1225868"/>
            <a:ext cx="4287752" cy="96992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C1B9B4B-60A9-4422-9C3A-3CD098F45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48" y="3127409"/>
            <a:ext cx="5253753" cy="488881"/>
          </a:xfrm>
          <a:prstGeom prst="rect">
            <a:avLst/>
          </a:prstGeom>
          <a:effectLst>
            <a:glow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36C44D5-9D26-4140-9030-A25266CFE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827" y="1917666"/>
            <a:ext cx="4516224" cy="9711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9F94EEA-BD17-488E-8959-1BDE76060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759" y="160863"/>
            <a:ext cx="2908000" cy="57363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0E785AA-AFC8-4D14-8DD6-DA69DB1D5C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5443" y="3087902"/>
            <a:ext cx="4287753" cy="184311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2574B5B-77DE-464E-B6B5-321D05E8DD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1370" y="165207"/>
            <a:ext cx="5295901" cy="244595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B0AB996-6C12-4098-B73D-617DC91340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048" y="3655797"/>
            <a:ext cx="5253754" cy="2780996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B6FBF2F1-EAB1-495D-AD6F-27A42C4E8F45}"/>
              </a:ext>
            </a:extLst>
          </p:cNvPr>
          <p:cNvSpPr txBox="1"/>
          <p:nvPr/>
        </p:nvSpPr>
        <p:spPr>
          <a:xfrm>
            <a:off x="2909830" y="82022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88EC44E3-2AD7-4D4C-9534-8FD067DCA220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V="1">
            <a:off x="2941759" y="734496"/>
            <a:ext cx="0" cy="49137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7211730-336B-4475-92D1-978E8AE483D7}"/>
              </a:ext>
            </a:extLst>
          </p:cNvPr>
          <p:cNvCxnSpPr>
            <a:cxnSpLocks/>
            <a:stCxn id="16" idx="1"/>
            <a:endCxn id="5" idx="3"/>
          </p:cNvCxnSpPr>
          <p:nvPr/>
        </p:nvCxnSpPr>
        <p:spPr>
          <a:xfrm flipH="1">
            <a:off x="5085635" y="1388186"/>
            <a:ext cx="1645735" cy="32264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400614D-3218-4E37-9650-3A63BC3DE8EB}"/>
              </a:ext>
            </a:extLst>
          </p:cNvPr>
          <p:cNvSpPr txBox="1"/>
          <p:nvPr/>
        </p:nvSpPr>
        <p:spPr>
          <a:xfrm rot="20924205">
            <a:off x="5469464" y="115948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executes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74459B3-FE79-42A2-9A9E-C03EC6F7E472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flipH="1">
            <a:off x="5856051" y="1388186"/>
            <a:ext cx="875319" cy="101505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ADF5784-5FC3-40D6-BB19-FC72C0D9D2F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 flipH="1">
            <a:off x="9379320" y="2611164"/>
            <a:ext cx="1" cy="47673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863B58CB-9D32-47A7-AAAD-1480E6429863}"/>
              </a:ext>
            </a:extLst>
          </p:cNvPr>
          <p:cNvSpPr txBox="1"/>
          <p:nvPr/>
        </p:nvSpPr>
        <p:spPr>
          <a:xfrm>
            <a:off x="9379319" y="2641505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gets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8E28305B-4A7C-463A-9539-BFD2B83DD84E}"/>
              </a:ext>
            </a:extLst>
          </p:cNvPr>
          <p:cNvSpPr txBox="1"/>
          <p:nvPr/>
        </p:nvSpPr>
        <p:spPr>
          <a:xfrm>
            <a:off x="5216982" y="6358583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Usage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74D0A3BB-A078-423C-B55A-B0DF40F77A9B}"/>
              </a:ext>
            </a:extLst>
          </p:cNvPr>
          <p:cNvSpPr txBox="1"/>
          <p:nvPr/>
        </p:nvSpPr>
        <p:spPr>
          <a:xfrm>
            <a:off x="9483407" y="6035417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</p:spTree>
    <p:extLst>
      <p:ext uri="{BB962C8B-B14F-4D97-AF65-F5344CB8AC3E}">
        <p14:creationId xmlns:p14="http://schemas.microsoft.com/office/powerpoint/2010/main" val="2514131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909B-13B3-4614-9321-16AF10F4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UI Patterns</a:t>
            </a:r>
          </a:p>
        </p:txBody>
      </p:sp>
    </p:spTree>
    <p:extLst>
      <p:ext uri="{BB962C8B-B14F-4D97-AF65-F5344CB8AC3E}">
        <p14:creationId xmlns:p14="http://schemas.microsoft.com/office/powerpoint/2010/main" val="2266296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Page-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Object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717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11AA3BEE-0DB9-4E5E-97F9-46B38CC01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38" y="3308109"/>
            <a:ext cx="4785360" cy="29908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27AF6DC8-BCC6-43A0-ACB8-8E24581FF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148" y="252067"/>
            <a:ext cx="5485989" cy="226253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D177CD9-B958-4BF5-9974-F66D391F7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148" y="3124301"/>
            <a:ext cx="5491163" cy="335846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E5B11F8-9635-41F2-BA0B-CF1CE47617E6}"/>
              </a:ext>
            </a:extLst>
          </p:cNvPr>
          <p:cNvCxnSpPr>
            <a:cxnSpLocks/>
            <a:stCxn id="2" idx="0"/>
            <a:endCxn id="33" idx="2"/>
          </p:cNvCxnSpPr>
          <p:nvPr/>
        </p:nvCxnSpPr>
        <p:spPr>
          <a:xfrm flipH="1" flipV="1">
            <a:off x="8964143" y="2514600"/>
            <a:ext cx="2587" cy="609701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593275B-18D5-4ED5-B785-2CD80B46AC8E}"/>
              </a:ext>
            </a:extLst>
          </p:cNvPr>
          <p:cNvSpPr txBox="1"/>
          <p:nvPr/>
        </p:nvSpPr>
        <p:spPr>
          <a:xfrm>
            <a:off x="8964141" y="2650173"/>
            <a:ext cx="175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reads and interacts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933C427-2012-4298-BAC7-CF5FE7311DE1}"/>
              </a:ext>
            </a:extLst>
          </p:cNvPr>
          <p:cNvSpPr txBox="1"/>
          <p:nvPr/>
        </p:nvSpPr>
        <p:spPr>
          <a:xfrm>
            <a:off x="5282744" y="443420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5ADA00B-B061-4BC6-8BEA-533E11C25C79}"/>
              </a:ext>
            </a:extLst>
          </p:cNvPr>
          <p:cNvCxnSpPr>
            <a:cxnSpLocks/>
            <a:stCxn id="30" idx="3"/>
            <a:endCxn id="2" idx="1"/>
          </p:cNvCxnSpPr>
          <p:nvPr/>
        </p:nvCxnSpPr>
        <p:spPr>
          <a:xfrm>
            <a:off x="5105698" y="4803534"/>
            <a:ext cx="1115450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501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CFE6195-EA83-4C47-A03F-329D229C5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96" y="2087591"/>
            <a:ext cx="5179886" cy="433553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ACE3969-615E-4C45-B56D-19518D2A9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615" y="1849550"/>
            <a:ext cx="5830965" cy="482329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B69B325-2AFF-4143-A6CE-6A622ECFD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604" y="433524"/>
            <a:ext cx="5598986" cy="66428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19C6170D-CFD8-49E4-816C-97EDFBA2B700}"/>
              </a:ext>
            </a:extLst>
          </p:cNvPr>
          <p:cNvSpPr txBox="1"/>
          <p:nvPr/>
        </p:nvSpPr>
        <p:spPr>
          <a:xfrm>
            <a:off x="5407891" y="389186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6AE51E0-8D6F-4932-8634-0B5B6F4E744C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387782" y="4255358"/>
            <a:ext cx="763833" cy="58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03CB87ED-D98B-4404-8865-52F51E0F0D1A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H="1" flipV="1">
            <a:off x="9067097" y="1097810"/>
            <a:ext cx="1" cy="75174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7B5AC85-396E-4BE9-9E35-EC6CFF814F96}"/>
              </a:ext>
            </a:extLst>
          </p:cNvPr>
          <p:cNvSpPr txBox="1"/>
          <p:nvPr/>
        </p:nvSpPr>
        <p:spPr>
          <a:xfrm>
            <a:off x="9067097" y="1304403"/>
            <a:ext cx="175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reads and interacts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</p:spTree>
    <p:extLst>
      <p:ext uri="{BB962C8B-B14F-4D97-AF65-F5344CB8AC3E}">
        <p14:creationId xmlns:p14="http://schemas.microsoft.com/office/powerpoint/2010/main" val="181309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5A053BAB-5B07-4515-A730-99649EA7B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77" y="643467"/>
            <a:ext cx="1051144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3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7E816B38-4865-4B86-A84B-54838FA5E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656" y="1387734"/>
            <a:ext cx="2784000" cy="12586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Picture 7">
            <a:extLst>
              <a:ext uri="{FF2B5EF4-FFF2-40B4-BE49-F238E27FC236}">
                <a16:creationId xmlns:a16="http://schemas.microsoft.com/office/drawing/2014/main" id="{A8E7E7BA-44A2-47A3-998F-6292EF064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271" y="3426311"/>
            <a:ext cx="4916769" cy="27792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0AB08EB7-1698-4787-B163-79AC1FB33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24" y="1387734"/>
            <a:ext cx="5241088" cy="408253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E7EEA6A-D2CE-4B10-9A82-B648226F0F6E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714612" y="2017034"/>
            <a:ext cx="227304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D91A72F-443C-40A4-8D7A-1D59FB30C006}"/>
              </a:ext>
            </a:extLst>
          </p:cNvPr>
          <p:cNvSpPr txBox="1"/>
          <p:nvPr/>
        </p:nvSpPr>
        <p:spPr>
          <a:xfrm>
            <a:off x="6361926" y="164770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BC8A51A-87AD-44B5-ACEB-DAD460CAE27D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714612" y="4815940"/>
            <a:ext cx="120665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091A3F0-2F6A-4C2E-8E53-EA7B331E99A5}"/>
              </a:ext>
            </a:extLst>
          </p:cNvPr>
          <p:cNvSpPr txBox="1"/>
          <p:nvPr/>
        </p:nvSpPr>
        <p:spPr>
          <a:xfrm>
            <a:off x="5860303" y="444660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returns</a:t>
            </a:r>
          </a:p>
        </p:txBody>
      </p:sp>
    </p:spTree>
    <p:extLst>
      <p:ext uri="{BB962C8B-B14F-4D97-AF65-F5344CB8AC3E}">
        <p14:creationId xmlns:p14="http://schemas.microsoft.com/office/powerpoint/2010/main" val="414543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Factory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method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5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CB2080-F611-4C38-875E-FD4937B2074C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3194748" y="2553991"/>
            <a:ext cx="1" cy="157051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E8142DB-1054-415D-AC96-53835950BB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H="1" flipV="1">
            <a:off x="9329506" y="2601616"/>
            <a:ext cx="1" cy="126095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flipH="1" flipV="1">
            <a:off x="5523610" y="4534082"/>
            <a:ext cx="1524659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87060D-FE99-441B-A857-E421157059B2}"/>
              </a:ext>
            </a:extLst>
          </p:cNvPr>
          <p:cNvSpPr txBox="1"/>
          <p:nvPr/>
        </p:nvSpPr>
        <p:spPr>
          <a:xfrm>
            <a:off x="9329505" y="296811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5865700" y="416475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C9DC069-9617-4C0E-A5AB-D76C202F9CF6}"/>
              </a:ext>
            </a:extLst>
          </p:cNvPr>
          <p:cNvSpPr txBox="1"/>
          <p:nvPr/>
        </p:nvSpPr>
        <p:spPr>
          <a:xfrm>
            <a:off x="3194748" y="296811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20F5CF87-6066-42DF-A37A-0ED8E41AE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368" y="1744366"/>
            <a:ext cx="2962275" cy="8572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Picture 23">
            <a:extLst>
              <a:ext uri="{FF2B5EF4-FFF2-40B4-BE49-F238E27FC236}">
                <a16:creationId xmlns:a16="http://schemas.microsoft.com/office/drawing/2014/main" id="{9CF8FE69-6A1E-4815-8271-299035F12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269" y="3862570"/>
            <a:ext cx="4562475" cy="13430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Picture 5">
            <a:extLst>
              <a:ext uri="{FF2B5EF4-FFF2-40B4-BE49-F238E27FC236}">
                <a16:creationId xmlns:a16="http://schemas.microsoft.com/office/drawing/2014/main" id="{150E2F75-1749-462D-9A46-C31B36E47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224" y="1744366"/>
            <a:ext cx="2305050" cy="809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D9CE24AE-88DE-4FC9-8D09-9B4FDF793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885" y="4124507"/>
            <a:ext cx="4657725" cy="8191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D9A5A-574E-4A01-B4A1-C92D21C4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BACE21-12A9-4ABB-9AA1-D3BFDA819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Encapsulación</a:t>
            </a:r>
            <a:r>
              <a:rPr lang="en-US" dirty="0"/>
              <a:t>: El </a:t>
            </a:r>
            <a:r>
              <a:rPr lang="en-US" dirty="0" err="1"/>
              <a:t>cliente</a:t>
            </a:r>
            <a:r>
              <a:rPr lang="en-US" dirty="0"/>
              <a:t> no </a:t>
            </a:r>
            <a:r>
              <a:rPr lang="en-US" dirty="0" err="1"/>
              <a:t>conoce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la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creación</a:t>
            </a:r>
            <a:r>
              <a:rPr lang="en-US" dirty="0"/>
              <a:t> de los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Extensibilidad</a:t>
            </a:r>
            <a:r>
              <a:rPr lang="en-US" dirty="0"/>
              <a:t>: </a:t>
            </a:r>
            <a:r>
              <a:rPr lang="en-US" dirty="0" err="1"/>
              <a:t>Siguiendo</a:t>
            </a:r>
            <a:r>
              <a:rPr lang="en-US" dirty="0"/>
              <a:t> el principio de open-close,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añadir</a:t>
            </a:r>
            <a:r>
              <a:rPr lang="en-US" dirty="0"/>
              <a:t> un nuevo </a:t>
            </a:r>
            <a:r>
              <a:rPr lang="en-US" dirty="0" err="1"/>
              <a:t>ConcreteProduct</a:t>
            </a:r>
            <a:r>
              <a:rPr lang="en-US" dirty="0"/>
              <a:t> con solo </a:t>
            </a:r>
            <a:r>
              <a:rPr lang="en-US" dirty="0" err="1"/>
              <a:t>cumplir</a:t>
            </a:r>
            <a:r>
              <a:rPr lang="en-US" dirty="0"/>
              <a:t> la </a:t>
            </a:r>
            <a:r>
              <a:rPr lang="en-US" dirty="0" err="1"/>
              <a:t>interfaz</a:t>
            </a:r>
            <a:r>
              <a:rPr lang="en-US" dirty="0"/>
              <a:t>, sin </a:t>
            </a:r>
            <a:r>
              <a:rPr lang="en-US" dirty="0" err="1"/>
              <a:t>tener</a:t>
            </a:r>
            <a:r>
              <a:rPr lang="en-US" dirty="0"/>
              <a:t> que </a:t>
            </a:r>
            <a:r>
              <a:rPr lang="en-US" dirty="0" err="1"/>
              <a:t>modificar</a:t>
            </a:r>
            <a:r>
              <a:rPr lang="en-US" dirty="0"/>
              <a:t> los </a:t>
            </a:r>
            <a:r>
              <a:rPr lang="en-US" dirty="0" err="1"/>
              <a:t>productos</a:t>
            </a:r>
            <a:r>
              <a:rPr lang="en-US" dirty="0"/>
              <a:t> </a:t>
            </a:r>
            <a:r>
              <a:rPr lang="en-US" dirty="0" err="1"/>
              <a:t>existentes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Versatilidad</a:t>
            </a:r>
            <a:r>
              <a:rPr lang="en-US" dirty="0"/>
              <a:t>: Podemos </a:t>
            </a:r>
            <a:r>
              <a:rPr lang="en-US" dirty="0" err="1"/>
              <a:t>intercambiar</a:t>
            </a:r>
            <a:r>
              <a:rPr lang="en-US" dirty="0"/>
              <a:t> </a:t>
            </a:r>
            <a:r>
              <a:rPr lang="en-US" dirty="0" err="1"/>
              <a:t>facilmente</a:t>
            </a:r>
            <a:r>
              <a:rPr lang="en-US" dirty="0"/>
              <a:t> un </a:t>
            </a:r>
            <a:r>
              <a:rPr lang="en-US" dirty="0" err="1"/>
              <a:t>ConcreteCreator</a:t>
            </a:r>
            <a:r>
              <a:rPr lang="en-US" dirty="0"/>
              <a:t> por </a:t>
            </a:r>
            <a:r>
              <a:rPr lang="en-US" dirty="0" err="1"/>
              <a:t>otro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655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2E656D6-8014-4393-A7E4-C7118B275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06" y="1441360"/>
            <a:ext cx="2266950" cy="6191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BCD6FE4-DA5B-4B42-A6CA-80CFC2C16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44" y="3350327"/>
            <a:ext cx="4029075" cy="9715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  <a:softEdge rad="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82BC3F5-B939-4CD2-AA5D-C961BCEE6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489" y="1039514"/>
            <a:ext cx="3333750" cy="13049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400D3A2-6F03-43A7-8561-5BA0E4EC4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7455" y="3156900"/>
            <a:ext cx="2771775" cy="13906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B73BF90-97D7-4C41-B7DE-BB6F7E427B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1119" y="3156900"/>
            <a:ext cx="2743200" cy="13716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53BA75E-AFB4-43C7-93C5-DBBA2CC5CF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189" y="5379061"/>
            <a:ext cx="7162800" cy="10763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BE9E990-FC3E-41C9-B43C-3EFC0962AB9D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2649381" y="2060485"/>
            <a:ext cx="1" cy="128984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B15C56A-0FE9-4CBC-B44D-29503B41A061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7322719" y="2344439"/>
            <a:ext cx="1412645" cy="81246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8DD3FA9-DF3D-4D01-9C2B-4C794196CD33}"/>
              </a:ext>
            </a:extLst>
          </p:cNvPr>
          <p:cNvCxnSpPr>
            <a:stCxn id="3" idx="0"/>
            <a:endCxn id="5" idx="2"/>
          </p:cNvCxnSpPr>
          <p:nvPr/>
        </p:nvCxnSpPr>
        <p:spPr>
          <a:xfrm flipH="1" flipV="1">
            <a:off x="8735364" y="2344439"/>
            <a:ext cx="1467979" cy="81246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5FDCDA5-D881-447C-B1BE-4FBD7E901A48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 flipV="1">
            <a:off x="4663919" y="3836102"/>
            <a:ext cx="1287200" cy="659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0F2DF41-A2B9-4A87-A4B5-9EBF59CA34CA}"/>
              </a:ext>
            </a:extLst>
          </p:cNvPr>
          <p:cNvSpPr txBox="1"/>
          <p:nvPr/>
        </p:nvSpPr>
        <p:spPr>
          <a:xfrm>
            <a:off x="9556279" y="248576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7668815-0728-4759-9556-057F414F3B45}"/>
              </a:ext>
            </a:extLst>
          </p:cNvPr>
          <p:cNvSpPr txBox="1"/>
          <p:nvPr/>
        </p:nvSpPr>
        <p:spPr>
          <a:xfrm>
            <a:off x="7068489" y="249082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F390347-4FE9-4637-ADC2-2F883038674D}"/>
              </a:ext>
            </a:extLst>
          </p:cNvPr>
          <p:cNvSpPr txBox="1"/>
          <p:nvPr/>
        </p:nvSpPr>
        <p:spPr>
          <a:xfrm>
            <a:off x="2649381" y="248576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E50640E-D77B-4741-921C-C1EB9BC55B03}"/>
              </a:ext>
            </a:extLst>
          </p:cNvPr>
          <p:cNvSpPr txBox="1"/>
          <p:nvPr/>
        </p:nvSpPr>
        <p:spPr>
          <a:xfrm>
            <a:off x="685483" y="5009729"/>
            <a:ext cx="9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9ACC0EC-E019-4E05-89A5-7D9CEFC1BBA2}"/>
              </a:ext>
            </a:extLst>
          </p:cNvPr>
          <p:cNvSpPr txBox="1"/>
          <p:nvPr/>
        </p:nvSpPr>
        <p:spPr>
          <a:xfrm>
            <a:off x="4864665" y="346677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</p:spTree>
    <p:extLst>
      <p:ext uri="{BB962C8B-B14F-4D97-AF65-F5344CB8AC3E}">
        <p14:creationId xmlns:p14="http://schemas.microsoft.com/office/powerpoint/2010/main" val="182260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CB2080-F611-4C38-875E-FD4937B2074C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2866369" y="2001012"/>
            <a:ext cx="0" cy="106217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E8142DB-1054-415D-AC96-53835950BB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V="1">
            <a:off x="9329505" y="1996012"/>
            <a:ext cx="0" cy="112432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21" idx="1"/>
            <a:endCxn id="23" idx="3"/>
          </p:cNvCxnSpPr>
          <p:nvPr/>
        </p:nvCxnSpPr>
        <p:spPr>
          <a:xfrm flipH="1">
            <a:off x="5266669" y="4577665"/>
            <a:ext cx="1552998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87060D-FE99-441B-A857-E421157059B2}"/>
              </a:ext>
            </a:extLst>
          </p:cNvPr>
          <p:cNvSpPr txBox="1"/>
          <p:nvPr/>
        </p:nvSpPr>
        <p:spPr>
          <a:xfrm>
            <a:off x="9325631" y="239016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5549115" y="420833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C9DC069-9617-4C0E-A5AB-D76C202F9CF6}"/>
              </a:ext>
            </a:extLst>
          </p:cNvPr>
          <p:cNvSpPr txBox="1"/>
          <p:nvPr/>
        </p:nvSpPr>
        <p:spPr>
          <a:xfrm>
            <a:off x="2862494" y="239016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2" y="185392"/>
            <a:ext cx="6285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r>
              <a:rPr lang="en-US" sz="3600" dirty="0">
                <a:solidFill>
                  <a:srgbClr val="53A2D3"/>
                </a:solidFill>
              </a:rPr>
              <a:t> (con </a:t>
            </a:r>
            <a:r>
              <a:rPr lang="en-US" sz="3600" dirty="0" err="1">
                <a:solidFill>
                  <a:srgbClr val="53A2D3"/>
                </a:solidFill>
              </a:rPr>
              <a:t>parámetros</a:t>
            </a:r>
            <a:r>
              <a:rPr lang="en-US" sz="3600" dirty="0">
                <a:solidFill>
                  <a:srgbClr val="53A2D3"/>
                </a:solidFill>
              </a:rPr>
              <a:t>)</a:t>
            </a:r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BDCA5F6F-7F18-496C-80F9-C4AD8853D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405" y="1176862"/>
            <a:ext cx="4648200" cy="8191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9">
            <a:extLst>
              <a:ext uri="{FF2B5EF4-FFF2-40B4-BE49-F238E27FC236}">
                <a16:creationId xmlns:a16="http://schemas.microsoft.com/office/drawing/2014/main" id="{04241BB1-EA6D-46FC-BB47-A95340EEB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667" y="3120340"/>
            <a:ext cx="5019675" cy="29146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Picture 5">
            <a:extLst>
              <a:ext uri="{FF2B5EF4-FFF2-40B4-BE49-F238E27FC236}">
                <a16:creationId xmlns:a16="http://schemas.microsoft.com/office/drawing/2014/main" id="{291618EF-9E9B-418B-92B1-1BC24730A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844" y="1191387"/>
            <a:ext cx="2305050" cy="809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Picture 12">
            <a:extLst>
              <a:ext uri="{FF2B5EF4-FFF2-40B4-BE49-F238E27FC236}">
                <a16:creationId xmlns:a16="http://schemas.microsoft.com/office/drawing/2014/main" id="{2AB2827F-1BFF-4AD5-BE46-91F694BB0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69" y="3063190"/>
            <a:ext cx="4800600" cy="30289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67568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273</Words>
  <Application>Microsoft Office PowerPoint</Application>
  <PresentationFormat>Panorámica</PresentationFormat>
  <Paragraphs>101</Paragraphs>
  <Slides>37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Tema de Office</vt:lpstr>
      <vt:lpstr>Creational Patterns</vt:lpstr>
      <vt:lpstr>Builder pattern</vt:lpstr>
      <vt:lpstr>Presentación de PowerPoint</vt:lpstr>
      <vt:lpstr>Presentación de PowerPoint</vt:lpstr>
      <vt:lpstr>Factory method pattern</vt:lpstr>
      <vt:lpstr>Presentación de PowerPoint</vt:lpstr>
      <vt:lpstr>¿Por qué aplicamos este patrón?</vt:lpstr>
      <vt:lpstr>Presentación de PowerPoint</vt:lpstr>
      <vt:lpstr>Presentación de PowerPoint</vt:lpstr>
      <vt:lpstr>Presentación de PowerPoint</vt:lpstr>
      <vt:lpstr>Prototype pattern</vt:lpstr>
      <vt:lpstr>Presentación de PowerPoint</vt:lpstr>
      <vt:lpstr>Presentación de PowerPoint</vt:lpstr>
      <vt:lpstr>Singleton pattern</vt:lpstr>
      <vt:lpstr>Presentación de PowerPoint</vt:lpstr>
      <vt:lpstr>Presentación de PowerPoint</vt:lpstr>
      <vt:lpstr>Structural Patterns</vt:lpstr>
      <vt:lpstr>Facade pattern</vt:lpstr>
      <vt:lpstr>Presentación de PowerPoint</vt:lpstr>
      <vt:lpstr>¿Por qué aplicamos este patrón?</vt:lpstr>
      <vt:lpstr>Presentación de PowerPoint</vt:lpstr>
      <vt:lpstr>Flyweight pattern</vt:lpstr>
      <vt:lpstr>Presentación de PowerPoint</vt:lpstr>
      <vt:lpstr>Presentación de PowerPoint</vt:lpstr>
      <vt:lpstr>Presentación de PowerPoint</vt:lpstr>
      <vt:lpstr>Composite pattern</vt:lpstr>
      <vt:lpstr>Presentación de PowerPoint</vt:lpstr>
      <vt:lpstr>Presentación de PowerPoint</vt:lpstr>
      <vt:lpstr>Behavioral Patterns</vt:lpstr>
      <vt:lpstr>Strategy pattern</vt:lpstr>
      <vt:lpstr>Presentación de PowerPoint</vt:lpstr>
      <vt:lpstr>Presentación de PowerPoint</vt:lpstr>
      <vt:lpstr>UI Patterns</vt:lpstr>
      <vt:lpstr>Page-Object pattern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Creational Patterns</dc:title>
  <dc:creator>Iván Reinoso García</dc:creator>
  <cp:lastModifiedBy>Iván Reinoso García</cp:lastModifiedBy>
  <cp:revision>30</cp:revision>
  <dcterms:created xsi:type="dcterms:W3CDTF">2019-10-28T11:16:59Z</dcterms:created>
  <dcterms:modified xsi:type="dcterms:W3CDTF">2019-10-29T11:52:37Z</dcterms:modified>
</cp:coreProperties>
</file>