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2" r:id="rId4"/>
    <p:sldId id="260" r:id="rId5"/>
    <p:sldId id="261" r:id="rId6"/>
    <p:sldId id="264" r:id="rId7"/>
    <p:sldId id="265" r:id="rId8"/>
    <p:sldId id="267" r:id="rId9"/>
    <p:sldId id="269" r:id="rId10"/>
    <p:sldId id="268" r:id="rId11"/>
    <p:sldId id="270" r:id="rId12"/>
    <p:sldId id="271" r:id="rId13"/>
    <p:sldId id="281" r:id="rId14"/>
    <p:sldId id="282" r:id="rId15"/>
    <p:sldId id="283" r:id="rId16"/>
    <p:sldId id="284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Flyweight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19" y="1330496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600325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20" y="1197984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08" y="4512937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491645" y="210347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491645" y="1921884"/>
            <a:ext cx="1" cy="67844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175796" y="41074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639825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696683" y="3014662"/>
            <a:ext cx="2077136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65A437-33A2-461A-85B2-0765BA3B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27" y="1158874"/>
            <a:ext cx="5029200" cy="1447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F44CC5-D36B-47E9-9262-322431FF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27" y="3966729"/>
            <a:ext cx="5238750" cy="1238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93FEC0-472F-49E1-A7EC-B9EFA7493567}"/>
              </a:ext>
            </a:extLst>
          </p:cNvPr>
          <p:cNvSpPr txBox="1"/>
          <p:nvPr/>
        </p:nvSpPr>
        <p:spPr>
          <a:xfrm>
            <a:off x="5435600" y="274577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673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740739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Strategy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25" y="1101933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72" y="831723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72" y="2358548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0" y="2358547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0" y="4402312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220430" y="40073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888843" y="1593723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738560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702772" y="1593723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249275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6918780" y="2816433"/>
            <a:ext cx="125724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78417" y="24913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277441" y="3087902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225868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" y="3127409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1917666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59" y="16086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08790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6520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8" y="3655797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>
            <a:off x="2909830" y="82022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41759" y="734496"/>
            <a:ext cx="0" cy="4913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5085635" y="1388186"/>
            <a:ext cx="1645735" cy="3226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15948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1388186"/>
            <a:ext cx="875319" cy="1015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2611164"/>
            <a:ext cx="1" cy="47673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79319" y="264150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5216982" y="635858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4D0A3BB-A078-423C-B55A-B0DF40F77A9B}"/>
              </a:ext>
            </a:extLst>
          </p:cNvPr>
          <p:cNvSpPr txBox="1"/>
          <p:nvPr/>
        </p:nvSpPr>
        <p:spPr>
          <a:xfrm>
            <a:off x="9483407" y="603541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UI Patterns</a:t>
            </a:r>
          </a:p>
        </p:txBody>
      </p:sp>
    </p:spTree>
    <p:extLst>
      <p:ext uri="{BB962C8B-B14F-4D97-AF65-F5344CB8AC3E}">
        <p14:creationId xmlns:p14="http://schemas.microsoft.com/office/powerpoint/2010/main" val="2266296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Page-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Object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8" y="3308109"/>
            <a:ext cx="4785360" cy="29908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8" y="252067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48" y="3124301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964143" y="2514600"/>
            <a:ext cx="2587" cy="609701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964141" y="265017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5282744" y="44342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5105698" y="4803534"/>
            <a:ext cx="11154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" y="2087591"/>
            <a:ext cx="5179886" cy="433553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5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04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407891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87782" y="4255358"/>
            <a:ext cx="763833" cy="58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9067097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9067097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A053BAB-5B07-4515-A730-99649EA7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230</Words>
  <Application>Microsoft Office PowerPoint</Application>
  <PresentationFormat>Panorámica</PresentationFormat>
  <Paragraphs>69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Creational Patterns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  <vt:lpstr>Flyweight pattern</vt:lpstr>
      <vt:lpstr>Presentación de PowerPoint</vt:lpstr>
      <vt:lpstr>Presentación de PowerPoint</vt:lpstr>
      <vt:lpstr>Presentación de PowerPoint</vt:lpstr>
      <vt:lpstr>Behavioral Patterns</vt:lpstr>
      <vt:lpstr>Strategy pattern</vt:lpstr>
      <vt:lpstr>Presentación de PowerPoint</vt:lpstr>
      <vt:lpstr>Presentación de PowerPoint</vt:lpstr>
      <vt:lpstr>UI Patterns</vt:lpstr>
      <vt:lpstr>Page-Object pattern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10</cp:revision>
  <dcterms:created xsi:type="dcterms:W3CDTF">2019-10-28T11:16:59Z</dcterms:created>
  <dcterms:modified xsi:type="dcterms:W3CDTF">2019-10-28T13:32:42Z</dcterms:modified>
</cp:coreProperties>
</file>