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11" r:id="rId2"/>
    <p:sldId id="312" r:id="rId3"/>
    <p:sldId id="315" r:id="rId4"/>
    <p:sldId id="286" r:id="rId5"/>
    <p:sldId id="287" r:id="rId6"/>
    <p:sldId id="262" r:id="rId7"/>
    <p:sldId id="261" r:id="rId8"/>
    <p:sldId id="264" r:id="rId9"/>
    <p:sldId id="265" r:id="rId10"/>
    <p:sldId id="289" r:id="rId11"/>
    <p:sldId id="290" r:id="rId12"/>
    <p:sldId id="292" r:id="rId13"/>
    <p:sldId id="293" r:id="rId14"/>
    <p:sldId id="268" r:id="rId15"/>
    <p:sldId id="271" r:id="rId16"/>
    <p:sldId id="282" r:id="rId17"/>
    <p:sldId id="283" r:id="rId18"/>
    <p:sldId id="295" r:id="rId19"/>
    <p:sldId id="296" r:id="rId20"/>
    <p:sldId id="274" r:id="rId21"/>
    <p:sldId id="275" r:id="rId22"/>
    <p:sldId id="303" r:id="rId23"/>
    <p:sldId id="306" r:id="rId24"/>
    <p:sldId id="305" r:id="rId25"/>
    <p:sldId id="307" r:id="rId26"/>
    <p:sldId id="304" r:id="rId27"/>
    <p:sldId id="308" r:id="rId28"/>
    <p:sldId id="298" r:id="rId29"/>
    <p:sldId id="299" r:id="rId30"/>
    <p:sldId id="278" r:id="rId31"/>
    <p:sldId id="279" r:id="rId32"/>
    <p:sldId id="313" r:id="rId33"/>
    <p:sldId id="31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49C59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437" autoAdjust="0"/>
  </p:normalViewPr>
  <p:slideViewPr>
    <p:cSldViewPr snapToGrid="0">
      <p:cViewPr>
        <p:scale>
          <a:sx n="69" d="100"/>
          <a:sy n="69" d="100"/>
        </p:scale>
        <p:origin x="69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1316C-28F6-4304-8589-C6B7F7B17E4E}" type="datetimeFigureOut">
              <a:rPr lang="es-ES" smtClean="0"/>
              <a:t>01/11/2019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ED2FB-06D2-4C46-8CA7-06D76B104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47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aplicamos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patrón</a:t>
            </a:r>
            <a:r>
              <a:rPr lang="en-US" dirty="0" smtClean="0"/>
              <a:t>?</a:t>
            </a:r>
          </a:p>
          <a:p>
            <a:pPr algn="just"/>
            <a:r>
              <a:rPr lang="en-US" b="1" dirty="0" err="1" smtClean="0"/>
              <a:t>Encapsulación</a:t>
            </a:r>
            <a:r>
              <a:rPr lang="en-US" dirty="0" smtClean="0"/>
              <a:t>: El </a:t>
            </a:r>
            <a:r>
              <a:rPr lang="en-US" dirty="0" err="1" smtClean="0"/>
              <a:t>cliente</a:t>
            </a:r>
            <a:r>
              <a:rPr lang="en-US" dirty="0" smtClean="0"/>
              <a:t> no </a:t>
            </a:r>
            <a:r>
              <a:rPr lang="en-US" dirty="0" err="1" smtClean="0"/>
              <a:t>conoce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de la </a:t>
            </a:r>
            <a:r>
              <a:rPr lang="en-US" dirty="0" err="1" smtClean="0"/>
              <a:t>lógica</a:t>
            </a:r>
            <a:r>
              <a:rPr lang="en-US" dirty="0" smtClean="0"/>
              <a:t> de </a:t>
            </a:r>
            <a:r>
              <a:rPr lang="en-US" dirty="0" err="1" smtClean="0"/>
              <a:t>creación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/>
              <a:t>Extensibilidad</a:t>
            </a:r>
            <a:r>
              <a:rPr lang="en-US" dirty="0" smtClean="0"/>
              <a:t>: </a:t>
            </a:r>
            <a:r>
              <a:rPr lang="en-US" dirty="0" err="1" smtClean="0"/>
              <a:t>Siguiendo</a:t>
            </a:r>
            <a:r>
              <a:rPr lang="en-US" dirty="0" smtClean="0"/>
              <a:t> el principio de open-close,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añadir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ConcreteProduct</a:t>
            </a:r>
            <a:r>
              <a:rPr lang="en-US" dirty="0" smtClean="0"/>
              <a:t> con solo </a:t>
            </a:r>
            <a:r>
              <a:rPr lang="en-US" dirty="0" err="1" smtClean="0"/>
              <a:t>cumplir</a:t>
            </a:r>
            <a:r>
              <a:rPr lang="en-US" dirty="0" smtClean="0"/>
              <a:t> la </a:t>
            </a:r>
            <a:r>
              <a:rPr lang="en-US" dirty="0" err="1" smtClean="0"/>
              <a:t>interfaz</a:t>
            </a:r>
            <a:r>
              <a:rPr lang="en-US" dirty="0" smtClean="0"/>
              <a:t>, sin </a:t>
            </a:r>
            <a:r>
              <a:rPr lang="en-US" dirty="0" err="1" smtClean="0"/>
              <a:t>tener</a:t>
            </a:r>
            <a:r>
              <a:rPr lang="en-US" dirty="0" smtClean="0"/>
              <a:t> que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productos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/>
              <a:t>Versatilidad</a:t>
            </a:r>
            <a:r>
              <a:rPr lang="en-US" dirty="0" smtClean="0"/>
              <a:t>: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intercambiar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un </a:t>
            </a:r>
            <a:r>
              <a:rPr lang="en-US" dirty="0" err="1" smtClean="0"/>
              <a:t>ConcreteCreator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6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aplicamos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patrón</a:t>
            </a:r>
            <a:r>
              <a:rPr lang="en-US" dirty="0" smtClean="0"/>
              <a:t>?</a:t>
            </a:r>
          </a:p>
          <a:p>
            <a:pPr algn="just"/>
            <a:r>
              <a:rPr lang="en-US" b="1" dirty="0" err="1" smtClean="0"/>
              <a:t>Encapsulación</a:t>
            </a:r>
            <a:r>
              <a:rPr lang="en-US" dirty="0" smtClean="0"/>
              <a:t>: El </a:t>
            </a:r>
            <a:r>
              <a:rPr lang="en-US" dirty="0" err="1" smtClean="0"/>
              <a:t>cliente</a:t>
            </a:r>
            <a:r>
              <a:rPr lang="en-US" dirty="0" smtClean="0"/>
              <a:t> no </a:t>
            </a:r>
            <a:r>
              <a:rPr lang="en-US" dirty="0" err="1" smtClean="0"/>
              <a:t>conoce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de la </a:t>
            </a:r>
            <a:r>
              <a:rPr lang="en-US" dirty="0" err="1" smtClean="0"/>
              <a:t>implementación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operación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/>
              <a:t>Versatilidad</a:t>
            </a:r>
            <a:r>
              <a:rPr lang="en-US" dirty="0" smtClean="0"/>
              <a:t>: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subsistemas</a:t>
            </a:r>
            <a:r>
              <a:rPr lang="en-US" dirty="0" smtClean="0"/>
              <a:t> o </a:t>
            </a:r>
            <a:r>
              <a:rPr lang="en-US" dirty="0" err="1" smtClean="0"/>
              <a:t>módulos</a:t>
            </a:r>
            <a:r>
              <a:rPr lang="en-US" dirty="0" smtClean="0"/>
              <a:t> </a:t>
            </a:r>
            <a:r>
              <a:rPr lang="en-US" dirty="0" err="1" smtClean="0"/>
              <a:t>implicados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operación</a:t>
            </a:r>
            <a:r>
              <a:rPr lang="en-US" dirty="0" smtClean="0"/>
              <a:t> sin romper la </a:t>
            </a:r>
            <a:r>
              <a:rPr lang="en-US" dirty="0" err="1" smtClean="0"/>
              <a:t>compatibilidad</a:t>
            </a:r>
            <a:r>
              <a:rPr lang="en-US" dirty="0" smtClean="0"/>
              <a:t> con el </a:t>
            </a:r>
            <a:r>
              <a:rPr lang="en-US" dirty="0" err="1" smtClean="0"/>
              <a:t>cliente</a:t>
            </a:r>
            <a:r>
              <a:rPr lang="en-US" dirty="0" smtClean="0"/>
              <a:t>. </a:t>
            </a:r>
            <a:r>
              <a:rPr lang="en-US" dirty="0" err="1" smtClean="0"/>
              <a:t>Incluso</a:t>
            </a:r>
            <a:r>
              <a:rPr lang="en-US" dirty="0" smtClean="0"/>
              <a:t> </a:t>
            </a:r>
            <a:r>
              <a:rPr lang="en-US" dirty="0" err="1" smtClean="0"/>
              <a:t>podríamos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la </a:t>
            </a:r>
            <a:r>
              <a:rPr lang="en-US" dirty="0" err="1" smtClean="0"/>
              <a:t>fachada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que </a:t>
            </a:r>
            <a:r>
              <a:rPr lang="en-US" dirty="0" err="1" smtClean="0"/>
              <a:t>cumpliera</a:t>
            </a:r>
            <a:r>
              <a:rPr lang="en-US" dirty="0" smtClean="0"/>
              <a:t>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interfaz</a:t>
            </a:r>
            <a:r>
              <a:rPr lang="en-US" dirty="0" smtClean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03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64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3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26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5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8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8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8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1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937" y="2812618"/>
            <a:ext cx="9767754" cy="2387600"/>
          </a:xfrm>
        </p:spPr>
        <p:txBody>
          <a:bodyPr>
            <a:noAutofit/>
          </a:bodyPr>
          <a:lstStyle/>
          <a:p>
            <a:pPr algn="l"/>
            <a:r>
              <a:rPr lang="es-ES" sz="7200" b="1" dirty="0" smtClean="0">
                <a:solidFill>
                  <a:schemeClr val="bg1"/>
                </a:solidFill>
              </a:rPr>
              <a:t>Patrones de diseño con </a:t>
            </a:r>
            <a:r>
              <a:rPr lang="es-ES" sz="7200" b="1" dirty="0" err="1" smtClean="0">
                <a:solidFill>
                  <a:schemeClr val="bg1"/>
                </a:solidFill>
              </a:rPr>
              <a:t>typescript</a:t>
            </a:r>
            <a:r>
              <a:rPr lang="es-ES" sz="7200" b="1" dirty="0" smtClean="0">
                <a:solidFill>
                  <a:schemeClr val="bg1"/>
                </a:solidFill>
              </a:rPr>
              <a:t> en el mundo real</a:t>
            </a:r>
            <a:endParaRPr lang="es-ES" sz="7200" b="1" dirty="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39EE45F-5F5A-4806-9E1F-03457367F69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63332" y="778397"/>
            <a:ext cx="4136663" cy="766383"/>
          </a:xfrm>
          <a:prstGeom prst="rect">
            <a:avLst/>
          </a:prstGeom>
        </p:spPr>
      </p:pic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8252361" y="6270225"/>
            <a:ext cx="3842657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0" dirty="0"/>
              <a:t>@</a:t>
            </a:r>
            <a:r>
              <a:rPr lang="es-ES" sz="2400" b="0" dirty="0" err="1"/>
              <a:t>ivanirega</a:t>
            </a:r>
            <a:r>
              <a:rPr lang="es-ES" sz="2400" b="0" dirty="0"/>
              <a:t> &amp; </a:t>
            </a:r>
            <a:r>
              <a:rPr lang="es-ES" sz="2400" b="0" dirty="0" smtClean="0"/>
              <a:t>@</a:t>
            </a:r>
            <a:r>
              <a:rPr lang="es-ES" sz="2400" b="0" dirty="0" err="1"/>
              <a:t>cbastospc</a:t>
            </a:r>
            <a:endParaRPr lang="es-ES" sz="2400" b="0" dirty="0"/>
          </a:p>
        </p:txBody>
      </p:sp>
    </p:spTree>
    <p:extLst>
      <p:ext uri="{BB962C8B-B14F-4D97-AF65-F5344CB8AC3E}">
        <p14:creationId xmlns:p14="http://schemas.microsoft.com/office/powerpoint/2010/main" val="30079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97FF03-78E2-475B-B07A-87C1CDBA15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7503880" y="2868377"/>
            <a:ext cx="131528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1C347E-67B0-4105-8C3A-4C6F49E9A6A6}"/>
              </a:ext>
            </a:extLst>
          </p:cNvPr>
          <p:cNvSpPr txBox="1"/>
          <p:nvPr/>
        </p:nvSpPr>
        <p:spPr>
          <a:xfrm>
            <a:off x="7595346" y="252982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6231FFC-22DB-4180-9C05-2486AFED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165" y="2411177"/>
            <a:ext cx="2771775" cy="9144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EF58FB7-9836-43FC-A588-DC026507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955" y="1758714"/>
            <a:ext cx="6257925" cy="2219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811E764-2C84-448B-9C88-5FE7690C0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564" y="4147789"/>
            <a:ext cx="4953000" cy="20478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7F2B11-9F05-44E6-AB4C-03D6D2FB1DC1}"/>
              </a:ext>
            </a:extLst>
          </p:cNvPr>
          <p:cNvSpPr txBox="1"/>
          <p:nvPr/>
        </p:nvSpPr>
        <p:spPr>
          <a:xfrm>
            <a:off x="3091219" y="483317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110262" y="44670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">
            <a:extLst>
              <a:ext uri="{FF2B5EF4-FFF2-40B4-BE49-F238E27FC236}">
                <a16:creationId xmlns:a16="http://schemas.microsoft.com/office/drawing/2014/main" id="{EC5E936D-10EC-41BD-A638-95D3D53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2229489"/>
            <a:ext cx="6138711" cy="223658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F3BB7F9-F8D8-434A-A8B9-CFD7470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2" y="315471"/>
            <a:ext cx="4078828" cy="62270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494DAB-36B0-4D77-B105-F28157E2B4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2313489"/>
            <a:ext cx="1361799" cy="10342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18C9D90-1778-48DF-AFC8-AAE581F4C2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999241"/>
            <a:ext cx="1301443" cy="2348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58AB27-750B-4CB4-AC25-20AD17133B9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440055" y="3347781"/>
            <a:ext cx="1301443" cy="5018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85389C5-885E-48FC-A7B8-DDADBD6761BA}"/>
              </a:ext>
            </a:extLst>
          </p:cNvPr>
          <p:cNvSpPr txBox="1"/>
          <p:nvPr/>
        </p:nvSpPr>
        <p:spPr>
          <a:xfrm>
            <a:off x="6940311" y="318781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1DE1DA-6F6D-46DA-BE04-E93EE6C57D99}"/>
              </a:ext>
            </a:extLst>
          </p:cNvPr>
          <p:cNvSpPr txBox="1"/>
          <p:nvPr/>
        </p:nvSpPr>
        <p:spPr>
          <a:xfrm>
            <a:off x="6940311" y="116763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47E517-99DC-48B5-9582-2F6DD0A5D356}"/>
              </a:ext>
            </a:extLst>
          </p:cNvPr>
          <p:cNvSpPr txBox="1"/>
          <p:nvPr/>
        </p:nvSpPr>
        <p:spPr>
          <a:xfrm>
            <a:off x="6940311" y="231348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42061" y="459446"/>
            <a:ext cx="18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FC0878FE-529A-4C76-B77B-DB7D7572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185" y="1933008"/>
            <a:ext cx="5800725" cy="1895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7B9BB14-CC44-4494-96F2-6E5D3B5E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959" y="4821141"/>
            <a:ext cx="3305175" cy="333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BCEED0-9105-4E0A-A0A9-FDFF52934D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53547" y="3828483"/>
            <a:ext cx="1" cy="9926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433AF-8B14-43E1-B14F-FA695B0AAF61}"/>
              </a:ext>
            </a:extLst>
          </p:cNvPr>
          <p:cNvSpPr txBox="1"/>
          <p:nvPr/>
        </p:nvSpPr>
        <p:spPr>
          <a:xfrm>
            <a:off x="6253546" y="414921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71717" y="43014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E6A423-59DA-4468-A3B7-1CCD7F2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14" y="572705"/>
            <a:ext cx="5666528" cy="335688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51FFD8-03BC-400B-B608-58D3E54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26" y="4305084"/>
            <a:ext cx="5856963" cy="219636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BC62818-56BC-4525-A0CF-6E2F3171AE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6358908" y="3929585"/>
            <a:ext cx="2038270" cy="37549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1E3570-852C-46B7-AD5F-269E8F8D1BAA}"/>
              </a:ext>
            </a:extLst>
          </p:cNvPr>
          <p:cNvSpPr txBox="1"/>
          <p:nvPr/>
        </p:nvSpPr>
        <p:spPr>
          <a:xfrm>
            <a:off x="7815954" y="395714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36C1152-E2D3-461F-B917-E4D15213958B}"/>
              </a:ext>
            </a:extLst>
          </p:cNvPr>
          <p:cNvSpPr txBox="1"/>
          <p:nvPr/>
        </p:nvSpPr>
        <p:spPr>
          <a:xfrm>
            <a:off x="928208" y="143775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A01E2FC-404F-4BD7-B6FE-0CCCF14D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61" y="1813252"/>
            <a:ext cx="4215287" cy="232255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0914" y="449989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537699" y="3093879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537699" y="272178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419" y="1018941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794" y="2589475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795" y="4175306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627" y="1513581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74" y="2358386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506384" y="3091117"/>
            <a:ext cx="1109410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816518" y="265109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06384" y="1523345"/>
            <a:ext cx="1157035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74064" y="3969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506384" y="3093879"/>
            <a:ext cx="1109411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746641" y="15975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86217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84863" y="351291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8898767" y="1209624"/>
            <a:ext cx="2441177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9" y="5560291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9" y="1827350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59" y="1442890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911" y="152427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8993082" y="2341348"/>
            <a:ext cx="242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568859" y="1313975"/>
            <a:ext cx="7376723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</p:cNvCxnSpPr>
          <p:nvPr/>
        </p:nvCxnSpPr>
        <p:spPr>
          <a:xfrm>
            <a:off x="7945582" y="2264885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478661" y="51832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125088" y="1736707"/>
            <a:ext cx="66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86217" y="447480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19" y="1510603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13" y="2780432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225" y="1565125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49" y="4346688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595550" y="23528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595550" y="2289025"/>
            <a:ext cx="1" cy="491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314337" y="394119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819932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800588" y="3194769"/>
            <a:ext cx="1973231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13030" y="46085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94666" y="450728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ABA2C36-5721-476F-84D6-8ECC242B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494" y="1799401"/>
            <a:ext cx="26289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733C75-FAFA-42B9-A265-98E98EC4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36" y="3646991"/>
            <a:ext cx="29337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970F6D-AF24-49E7-B1E0-0ADE827A5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042" y="3646991"/>
            <a:ext cx="3886200" cy="17811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2E41F47-CF74-4A19-B3A1-84DB47D10F56}"/>
              </a:ext>
            </a:extLst>
          </p:cNvPr>
          <p:cNvSpPr txBox="1"/>
          <p:nvPr/>
        </p:nvSpPr>
        <p:spPr>
          <a:xfrm>
            <a:off x="2824413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7DE56A-FC5C-4BAB-8DEC-03B5DD06952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513686" y="2580451"/>
            <a:ext cx="328325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A1AE1B5-94BE-480E-A6B5-65FB0F23AE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5796944" y="2580451"/>
            <a:ext cx="233519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DD2803-166E-4689-A86A-FD15DB27CDDC}"/>
              </a:ext>
            </a:extLst>
          </p:cNvPr>
          <p:cNvSpPr txBox="1"/>
          <p:nvPr/>
        </p:nvSpPr>
        <p:spPr>
          <a:xfrm>
            <a:off x="7263794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90121" y="45213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CB27E34-779D-4015-B2C8-263D8DB8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00" y="5227184"/>
            <a:ext cx="5912771" cy="129875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655360E-A676-4BC9-B729-0F4B5877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62" y="3417103"/>
            <a:ext cx="5382514" cy="15893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8102FB-F597-4F52-81A8-5181DB64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046" y="1501185"/>
            <a:ext cx="3109405" cy="182035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22A48C-7E51-4643-B031-849B4C7C9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50" y="1485013"/>
            <a:ext cx="2988052" cy="16948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890044-F7A3-4770-A4B7-B629E5CE0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294" y="1481747"/>
            <a:ext cx="2305050" cy="5524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10243A7-BB87-4FD4-9D48-158670E0A366}"/>
              </a:ext>
            </a:extLst>
          </p:cNvPr>
          <p:cNvSpPr txBox="1"/>
          <p:nvPr/>
        </p:nvSpPr>
        <p:spPr>
          <a:xfrm>
            <a:off x="1789501" y="5604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330E2A1-158E-4DE8-BD6F-A5108509942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5725819" y="2034197"/>
            <a:ext cx="0" cy="13829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7FEB980-C523-4748-A62D-C1B7A082AA45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 flipV="1">
            <a:off x="6878344" y="1757972"/>
            <a:ext cx="1892702" cy="653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95F6977-1907-4E6A-8176-F69AF4D53E5F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8417076" y="3321537"/>
            <a:ext cx="1908673" cy="8902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AFCE5FFE-1B64-43CD-8E3A-3296539FCA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39902" y="1757972"/>
            <a:ext cx="1433392" cy="5744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FA82766E-F61C-472F-8700-4070FB4C5A65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flipH="1" flipV="1">
            <a:off x="1645876" y="3179849"/>
            <a:ext cx="1388686" cy="10319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34AC6AAC-D345-48EF-9BC7-4F225DECEE21}"/>
              </a:ext>
            </a:extLst>
          </p:cNvPr>
          <p:cNvSpPr txBox="1"/>
          <p:nvPr/>
        </p:nvSpPr>
        <p:spPr>
          <a:xfrm>
            <a:off x="1789501" y="367359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A356E96B-9010-4AA4-857A-2369E499C424}"/>
              </a:ext>
            </a:extLst>
          </p:cNvPr>
          <p:cNvSpPr txBox="1"/>
          <p:nvPr/>
        </p:nvSpPr>
        <p:spPr>
          <a:xfrm>
            <a:off x="9293677" y="37666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244D9F04-E60B-42BE-AD6A-6D19E6F496F4}"/>
              </a:ext>
            </a:extLst>
          </p:cNvPr>
          <p:cNvSpPr txBox="1"/>
          <p:nvPr/>
        </p:nvSpPr>
        <p:spPr>
          <a:xfrm rot="20386670">
            <a:off x="3175659" y="170191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8798A2D4-DBC0-4B72-92AD-370AA4749F8A}"/>
              </a:ext>
            </a:extLst>
          </p:cNvPr>
          <p:cNvSpPr txBox="1"/>
          <p:nvPr/>
        </p:nvSpPr>
        <p:spPr>
          <a:xfrm>
            <a:off x="5725819" y="257326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B0F23A47-DBFE-4E48-98A6-5F003B84E0D8}"/>
              </a:ext>
            </a:extLst>
          </p:cNvPr>
          <p:cNvSpPr txBox="1"/>
          <p:nvPr/>
        </p:nvSpPr>
        <p:spPr>
          <a:xfrm rot="1108942">
            <a:off x="7292845" y="176167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64830" y="457389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9" r="18766" b="32709"/>
          <a:stretch/>
        </p:blipFill>
        <p:spPr>
          <a:xfrm>
            <a:off x="7065083" y="1735777"/>
            <a:ext cx="2154959" cy="2623457"/>
          </a:xfrm>
          <a:ln w="28575"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46" y="1735777"/>
            <a:ext cx="2209977" cy="2623457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3144917" y="4491562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cbastospc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8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2526191" y="4963287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Carlos </a:t>
            </a:r>
            <a:r>
              <a:rPr lang="es-ES" sz="4000" dirty="0" smtClean="0"/>
              <a:t>Bastos</a:t>
            </a:r>
            <a:endParaRPr lang="es-ES" sz="5400" dirty="0"/>
          </a:p>
        </p:txBody>
      </p:sp>
      <p:pic>
        <p:nvPicPr>
          <p:cNvPr id="9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46" y="4500170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7370554" y="4501850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>
                <a:solidFill>
                  <a:schemeClr val="tx1"/>
                </a:solidFill>
              </a:rPr>
              <a:t>@</a:t>
            </a:r>
            <a:r>
              <a:rPr lang="es-ES" sz="3200" dirty="0" err="1" smtClean="0">
                <a:solidFill>
                  <a:schemeClr val="tx1"/>
                </a:solidFill>
              </a:rPr>
              <a:t>ivanirega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11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6751828" y="4973575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 smtClean="0"/>
              <a:t>Iván</a:t>
            </a:r>
            <a:r>
              <a:rPr lang="es-ES" sz="4000" dirty="0" smtClean="0"/>
              <a:t> Reinoso</a:t>
            </a:r>
            <a:endParaRPr lang="es-ES" sz="5400" dirty="0"/>
          </a:p>
        </p:txBody>
      </p:sp>
      <p:pic>
        <p:nvPicPr>
          <p:cNvPr id="12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83" y="4510458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707" y="1704605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625" y="1434395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25" y="2961220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03" y="2961219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9255" y="4408155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1569255" y="401319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2025396" y="2196395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875113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839325" y="2196395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385828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7055333" y="3419105"/>
            <a:ext cx="95937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55333" y="300549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59740" y="44507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861937" y="3132596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378262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44" y="3255227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2070060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370" y="39934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84989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12115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544" y="3783615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 rot="20013649">
            <a:off x="5095886" y="6708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085635" y="686160"/>
            <a:ext cx="1645735" cy="85282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 flipV="1">
            <a:off x="5085635" y="1863226"/>
            <a:ext cx="1645735" cy="48091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31188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2344136"/>
            <a:ext cx="875319" cy="21150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3567114"/>
            <a:ext cx="1" cy="2827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93173" y="352125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3372020" y="6357066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Usage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78177" y="45765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5594BA5-75F8-45CB-9C25-B87DC471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69" y="203073"/>
            <a:ext cx="4095750" cy="125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442DA08-07A8-4592-A067-A54B78B1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90" y="1974407"/>
            <a:ext cx="5435708" cy="32310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F21517B-AFE6-4534-8D48-19A845A99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490" y="1308149"/>
            <a:ext cx="2133600" cy="6667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8E0B413-700B-43D0-B251-DAC03E8FA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02" y="2486471"/>
            <a:ext cx="4143375" cy="7334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65A2473-D34E-4925-A700-B70C80DB5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06" y="4000500"/>
            <a:ext cx="4384768" cy="26721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88086D6-AC90-4253-9770-B09D2DF51D7B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2409290" y="1974899"/>
            <a:ext cx="0" cy="5115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CDBD17B-E640-4BC7-A2C1-1B181AB12B1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9136544" y="1460373"/>
            <a:ext cx="0" cy="5140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3B08572-A362-4A23-ACE4-11F9311FFFFF}"/>
              </a:ext>
            </a:extLst>
          </p:cNvPr>
          <p:cNvSpPr txBox="1"/>
          <p:nvPr/>
        </p:nvSpPr>
        <p:spPr>
          <a:xfrm>
            <a:off x="2409289" y="20391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E583B83-0817-44C5-8EEC-76AB33E83EC7}"/>
              </a:ext>
            </a:extLst>
          </p:cNvPr>
          <p:cNvSpPr txBox="1"/>
          <p:nvPr/>
        </p:nvSpPr>
        <p:spPr>
          <a:xfrm>
            <a:off x="9136544" y="153272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34564FE-B809-4BE0-9962-E12A1E1C3AD7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 flipV="1">
            <a:off x="4480977" y="2853184"/>
            <a:ext cx="1937713" cy="736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0A1768-8CAE-4B4D-B7E6-7F5B4660D0B3}"/>
              </a:ext>
            </a:extLst>
          </p:cNvPr>
          <p:cNvSpPr txBox="1"/>
          <p:nvPr/>
        </p:nvSpPr>
        <p:spPr>
          <a:xfrm>
            <a:off x="5250025" y="278510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5742C75-7357-47DB-8042-C59E3670D417}"/>
              </a:ext>
            </a:extLst>
          </p:cNvPr>
          <p:cNvSpPr txBox="1"/>
          <p:nvPr/>
        </p:nvSpPr>
        <p:spPr>
          <a:xfrm>
            <a:off x="216508" y="358570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66D64CE-EE35-4FEE-95BD-469E2FB1A632}"/>
              </a:ext>
            </a:extLst>
          </p:cNvPr>
          <p:cNvCxnSpPr>
            <a:cxnSpLocks/>
          </p:cNvCxnSpPr>
          <p:nvPr/>
        </p:nvCxnSpPr>
        <p:spPr>
          <a:xfrm flipV="1">
            <a:off x="4601674" y="4198324"/>
            <a:ext cx="1769501" cy="68439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6FEB93-DD09-40EE-94E5-76358D20216A}"/>
              </a:ext>
            </a:extLst>
          </p:cNvPr>
          <p:cNvSpPr txBox="1"/>
          <p:nvPr/>
        </p:nvSpPr>
        <p:spPr>
          <a:xfrm>
            <a:off x="4798315" y="41155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36175" y="42786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375183" y="1218554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7A5C97-7C2A-4E60-9BEC-0EFA80EA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0" y="325565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5DA9C15-C4AC-4654-BF88-17897BA4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147" y="511303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17" y="1411416"/>
            <a:ext cx="5067300" cy="5057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993" y="1607604"/>
            <a:ext cx="5048250" cy="506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768" y="1292331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768" y="1793171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451799" y="357097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231472"/>
            <a:ext cx="2189533" cy="14467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ABFD652-925C-499C-9079-BBF36DCD54D4}"/>
              </a:ext>
            </a:extLst>
          </p:cNvPr>
          <p:cNvSpPr txBox="1"/>
          <p:nvPr/>
        </p:nvSpPr>
        <p:spPr>
          <a:xfrm>
            <a:off x="4949599" y="4437005"/>
            <a:ext cx="137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 and updates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</p:cNvCxnSpPr>
          <p:nvPr/>
        </p:nvCxnSpPr>
        <p:spPr>
          <a:xfrm flipH="1">
            <a:off x="4098077" y="3526910"/>
            <a:ext cx="2227740" cy="149552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4552" y="4558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7D5173E-68ED-4CB9-B8B3-C75B37E0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92" y="800102"/>
            <a:ext cx="2390775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D898126-78B1-40B7-90C4-890AD38D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772" y="2719819"/>
            <a:ext cx="3781425" cy="7715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9B1A354-69C0-4961-9141-CF909426F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374" y="2719819"/>
            <a:ext cx="3848100" cy="752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F2AC9E6-F6D3-4139-B8D4-1705BBDAD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193" y="4224769"/>
            <a:ext cx="3533775" cy="2238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E477A2-BA93-4B59-BE4C-D41FF49C2E8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521485" y="1581152"/>
            <a:ext cx="2740595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C2B105-3330-4FDE-8278-ED11223BBBD0}"/>
              </a:ext>
            </a:extLst>
          </p:cNvPr>
          <p:cNvSpPr txBox="1"/>
          <p:nvPr/>
        </p:nvSpPr>
        <p:spPr>
          <a:xfrm>
            <a:off x="3461971" y="180668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65A241B-FACE-44E7-A47B-B6B595135389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6262080" y="1581152"/>
            <a:ext cx="2619344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F191663-A16A-4BC0-8120-6ACAD429A1D0}"/>
              </a:ext>
            </a:extLst>
          </p:cNvPr>
          <p:cNvSpPr txBox="1"/>
          <p:nvPr/>
        </p:nvSpPr>
        <p:spPr>
          <a:xfrm>
            <a:off x="7685971" y="178267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10F4F8A-303F-47CA-BF47-DC7C1FC9C5B1}"/>
              </a:ext>
            </a:extLst>
          </p:cNvPr>
          <p:cNvCxnSpPr>
            <a:cxnSpLocks/>
            <a:stCxn id="18" idx="1"/>
            <a:endCxn id="13" idx="2"/>
          </p:cNvCxnSpPr>
          <p:nvPr/>
        </p:nvCxnSpPr>
        <p:spPr>
          <a:xfrm flipH="1" flipV="1">
            <a:off x="3521485" y="3491344"/>
            <a:ext cx="973708" cy="185261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0902AC-EBE4-47D2-84C7-52C946113453}"/>
              </a:ext>
            </a:extLst>
          </p:cNvPr>
          <p:cNvSpPr txBox="1"/>
          <p:nvPr/>
        </p:nvSpPr>
        <p:spPr>
          <a:xfrm>
            <a:off x="3202891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09BB2E5-D414-41A5-A5C5-D936BBF42CEB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 flipV="1">
            <a:off x="8028968" y="3472294"/>
            <a:ext cx="852456" cy="187166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5C8BD20-2C1F-4506-A664-D56156685A84}"/>
              </a:ext>
            </a:extLst>
          </p:cNvPr>
          <p:cNvSpPr txBox="1"/>
          <p:nvPr/>
        </p:nvSpPr>
        <p:spPr>
          <a:xfrm>
            <a:off x="8576800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26242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81" y="206946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92" y="300501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399355" y="1201593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0" y="1275370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0" y="1776210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259488" y="381247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534539"/>
            <a:ext cx="1699041" cy="1143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4098077" y="4678231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2DC123-1AF0-4E7C-8747-F7958CD441F1}"/>
              </a:ext>
            </a:extLst>
          </p:cNvPr>
          <p:cNvSpPr txBox="1"/>
          <p:nvPr/>
        </p:nvSpPr>
        <p:spPr>
          <a:xfrm>
            <a:off x="5723859" y="430890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</p:cNvCxnSpPr>
          <p:nvPr/>
        </p:nvCxnSpPr>
        <p:spPr>
          <a:xfrm flipH="1">
            <a:off x="4098077" y="2432482"/>
            <a:ext cx="1481704" cy="99651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 flipH="1">
            <a:off x="4098077" y="5921406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5442408" y="55520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4330284" y="240869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894349" y="4551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38392C8C-FACC-4ECF-A7BA-DF180B59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62" y="1357964"/>
            <a:ext cx="4095750" cy="1628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A8452B2-EBF7-458F-BA16-E5BADC9F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456" y="2900452"/>
            <a:ext cx="4000500" cy="3476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F32DCE4-69A0-4BDD-A651-B579636C5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16" y="1242869"/>
            <a:ext cx="5685453" cy="104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5C7165-BD4A-4AB9-976B-E680B2026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62" y="3671852"/>
            <a:ext cx="4772025" cy="2781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5E8031D-5340-4D95-87F4-D6286DA74AB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36912" y="1763644"/>
            <a:ext cx="1340004" cy="69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575F0BB-CAC2-4D70-93A4-8FF455B10CD7}"/>
              </a:ext>
            </a:extLst>
          </p:cNvPr>
          <p:cNvSpPr txBox="1"/>
          <p:nvPr/>
        </p:nvSpPr>
        <p:spPr>
          <a:xfrm>
            <a:off x="4939238" y="13351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1C15358-5602-4ECC-98DC-20B5066F4BFC}"/>
              </a:ext>
            </a:extLst>
          </p:cNvPr>
          <p:cNvSpPr txBox="1"/>
          <p:nvPr/>
        </p:nvSpPr>
        <p:spPr>
          <a:xfrm>
            <a:off x="651080" y="319816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044E2DC-53A8-4398-92E6-2E09B55658CE}"/>
              </a:ext>
            </a:extLst>
          </p:cNvPr>
          <p:cNvCxnSpPr>
            <a:cxnSpLocks/>
          </p:cNvCxnSpPr>
          <p:nvPr/>
        </p:nvCxnSpPr>
        <p:spPr>
          <a:xfrm flipH="1" flipV="1">
            <a:off x="4836912" y="2540731"/>
            <a:ext cx="1523837" cy="125108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F385E5-F519-4AB5-A7BA-D080107A5515}"/>
              </a:ext>
            </a:extLst>
          </p:cNvPr>
          <p:cNvSpPr txBox="1"/>
          <p:nvPr/>
        </p:nvSpPr>
        <p:spPr>
          <a:xfrm>
            <a:off x="5362731" y="2320494"/>
            <a:ext cx="162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restores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23224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92" y="1523728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9" y="316537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85239" y="1246638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24" y="1320415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24" y="1821255"/>
            <a:ext cx="3419475" cy="914400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16200000" flipH="1">
            <a:off x="7345689" y="-254139"/>
            <a:ext cx="166506" cy="3722240"/>
          </a:xfrm>
          <a:prstGeom prst="bentConnector3">
            <a:avLst>
              <a:gd name="adj1" fmla="val -13729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>
            <a:off x="3672299" y="5842237"/>
            <a:ext cx="382021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4555735" y="547290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6778557" y="8254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F304E9-C7A4-4298-BD89-EF44FFD1F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510" y="1690234"/>
            <a:ext cx="3595103" cy="482157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AB9DDE9-CD0A-41C9-8369-600AB3DEA5E0}"/>
              </a:ext>
            </a:extLst>
          </p:cNvPr>
          <p:cNvSpPr txBox="1"/>
          <p:nvPr/>
        </p:nvSpPr>
        <p:spPr>
          <a:xfrm>
            <a:off x="7695084" y="1969073"/>
            <a:ext cx="1712560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5785D1-0C47-42DC-8BB6-B464282C0E5C}"/>
              </a:ext>
            </a:extLst>
          </p:cNvPr>
          <p:cNvSpPr txBox="1"/>
          <p:nvPr/>
        </p:nvSpPr>
        <p:spPr>
          <a:xfrm>
            <a:off x="8154775" y="4002257"/>
            <a:ext cx="1813656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8780" y="46892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AD0CDA8F-35A5-48B4-9D35-466C095B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09" y="3141771"/>
            <a:ext cx="6286500" cy="33432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CB9DBB1-A444-47E7-8C56-084B56BC9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89" y="1642536"/>
            <a:ext cx="2019300" cy="12192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81FD7E-32DF-4951-9784-B2FFCABB9DB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190089" y="2252136"/>
            <a:ext cx="1712149" cy="88706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441E18B-5085-4218-841B-6CBDE9D09AA2}"/>
              </a:ext>
            </a:extLst>
          </p:cNvPr>
          <p:cNvSpPr txBox="1"/>
          <p:nvPr/>
        </p:nvSpPr>
        <p:spPr>
          <a:xfrm rot="1518848">
            <a:off x="3732066" y="241112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74D6455-8697-43A6-AD09-A3DEB8692CB8}"/>
              </a:ext>
            </a:extLst>
          </p:cNvPr>
          <p:cNvCxnSpPr>
            <a:cxnSpLocks/>
          </p:cNvCxnSpPr>
          <p:nvPr/>
        </p:nvCxnSpPr>
        <p:spPr>
          <a:xfrm flipV="1">
            <a:off x="7668491" y="2252138"/>
            <a:ext cx="1333422" cy="887063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F6BD05-4155-4839-8166-B0525AEC5FB7}"/>
              </a:ext>
            </a:extLst>
          </p:cNvPr>
          <p:cNvSpPr txBox="1"/>
          <p:nvPr/>
        </p:nvSpPr>
        <p:spPr>
          <a:xfrm rot="19684380">
            <a:off x="7557995" y="23165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AF687F8-0C6A-4F5F-8D35-524D606EF8AA}"/>
              </a:ext>
            </a:extLst>
          </p:cNvPr>
          <p:cNvCxnSpPr>
            <a:cxnSpLocks/>
          </p:cNvCxnSpPr>
          <p:nvPr/>
        </p:nvCxnSpPr>
        <p:spPr>
          <a:xfrm flipV="1">
            <a:off x="8527766" y="2221176"/>
            <a:ext cx="1284952" cy="88963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6D4CFD-9757-4884-8C01-C19D63E26B51}"/>
              </a:ext>
            </a:extLst>
          </p:cNvPr>
          <p:cNvSpPr txBox="1"/>
          <p:nvPr/>
        </p:nvSpPr>
        <p:spPr>
          <a:xfrm rot="19684380">
            <a:off x="8966300" y="24232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F0D330-2B6A-4399-AD67-B9065E442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891" y="1478226"/>
            <a:ext cx="3971925" cy="742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4" name="Rectángulo 13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4516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EF1901-0773-4F55-AA20-B58A56F18BD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43773" y="4814454"/>
            <a:ext cx="1193820" cy="69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0DA9C3-988A-48A6-AE67-460CB9540473}"/>
              </a:ext>
            </a:extLst>
          </p:cNvPr>
          <p:cNvSpPr txBox="1"/>
          <p:nvPr/>
        </p:nvSpPr>
        <p:spPr>
          <a:xfrm>
            <a:off x="5248840" y="49061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4AE3A4C-C027-4534-B21C-6462C9EB6F54}"/>
              </a:ext>
            </a:extLst>
          </p:cNvPr>
          <p:cNvCxnSpPr>
            <a:cxnSpLocks/>
          </p:cNvCxnSpPr>
          <p:nvPr/>
        </p:nvCxnSpPr>
        <p:spPr>
          <a:xfrm>
            <a:off x="5206415" y="2313709"/>
            <a:ext cx="779832" cy="7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1FF878-5C4C-466C-9FC5-A1BAA31AA318}"/>
              </a:ext>
            </a:extLst>
          </p:cNvPr>
          <p:cNvSpPr txBox="1"/>
          <p:nvPr/>
        </p:nvSpPr>
        <p:spPr>
          <a:xfrm>
            <a:off x="5206415" y="151326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1001ED0-1228-4F08-BAA6-AC852D419646}"/>
              </a:ext>
            </a:extLst>
          </p:cNvPr>
          <p:cNvCxnSpPr>
            <a:cxnSpLocks/>
          </p:cNvCxnSpPr>
          <p:nvPr/>
        </p:nvCxnSpPr>
        <p:spPr>
          <a:xfrm>
            <a:off x="5206415" y="1938301"/>
            <a:ext cx="842474" cy="8262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B051C0C-8A08-4ABE-A33C-3AEEF757C89F}"/>
              </a:ext>
            </a:extLst>
          </p:cNvPr>
          <p:cNvSpPr txBox="1"/>
          <p:nvPr/>
        </p:nvSpPr>
        <p:spPr>
          <a:xfrm>
            <a:off x="5309099" y="237729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93698F-10F2-4A23-AAAF-32CC685B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889" y="1767060"/>
            <a:ext cx="5143500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553F9F-F089-4AC7-88B2-FAEE12B0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93" y="3913135"/>
            <a:ext cx="4761293" cy="18164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E765E2-07D6-4F0B-A066-D1C68161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6" y="1739645"/>
            <a:ext cx="4209237" cy="424106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Rectángulo 15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60692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smtClean="0"/>
              <a:t>¿Qué es un patrón?</a:t>
            </a:r>
            <a:endParaRPr lang="es-ES" sz="6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9173" y="1962683"/>
            <a:ext cx="997527" cy="481157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A)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861324" y="1964169"/>
            <a:ext cx="671946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B</a:t>
            </a:r>
            <a:r>
              <a:rPr lang="es-ES" dirty="0" smtClean="0"/>
              <a:t>)</a:t>
            </a: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919079" y="1964169"/>
            <a:ext cx="623454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C)</a:t>
            </a: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0" y="2392985"/>
            <a:ext cx="1831446" cy="18314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77" y="2391499"/>
            <a:ext cx="3078141" cy="30644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76" y="3835235"/>
            <a:ext cx="1445221" cy="14452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46" y="2391499"/>
            <a:ext cx="2381250" cy="23812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33" y="4737971"/>
            <a:ext cx="2457976" cy="4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18" y="3480020"/>
            <a:ext cx="4172451" cy="260778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69" y="467970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69" y="3104678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077464" y="2730503"/>
            <a:ext cx="2587" cy="37417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077462" y="2713674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4700849" y="43789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4680069" y="4783911"/>
            <a:ext cx="65440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791774" y="47835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5" y="2329729"/>
            <a:ext cx="4615249" cy="38629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52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41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103102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52264" y="4261197"/>
            <a:ext cx="521388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8589134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8589134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67959" y="47440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6">
            <a:extLst>
              <a:ext uri="{FF2B5EF4-FFF2-40B4-BE49-F238E27FC236}">
                <a16:creationId xmlns:a16="http://schemas.microsoft.com/office/drawing/2014/main" id="{BD58E9A8-FA16-46EE-8A32-F197F2C2D98B}"/>
              </a:ext>
            </a:extLst>
          </p:cNvPr>
          <p:cNvSpPr>
            <a:spLocks noGrp="1"/>
          </p:cNvSpPr>
          <p:nvPr/>
        </p:nvSpPr>
        <p:spPr>
          <a:xfrm>
            <a:off x="2389787" y="2804319"/>
            <a:ext cx="7412426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¿Preguntas? </a:t>
            </a:r>
          </a:p>
        </p:txBody>
      </p:sp>
    </p:spTree>
    <p:extLst>
      <p:ext uri="{BB962C8B-B14F-4D97-AF65-F5344CB8AC3E}">
        <p14:creationId xmlns:p14="http://schemas.microsoft.com/office/powerpoint/2010/main" val="40984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texto 26">
            <a:extLst>
              <a:ext uri="{FF2B5EF4-FFF2-40B4-BE49-F238E27FC236}">
                <a16:creationId xmlns:a16="http://schemas.microsoft.com/office/drawing/2014/main" id="{39A58E15-8C27-4298-8EC9-9393BDA37E69}"/>
              </a:ext>
            </a:extLst>
          </p:cNvPr>
          <p:cNvSpPr>
            <a:spLocks noGrp="1"/>
          </p:cNvSpPr>
          <p:nvPr/>
        </p:nvSpPr>
        <p:spPr>
          <a:xfrm>
            <a:off x="2389787" y="2326338"/>
            <a:ext cx="7412426" cy="1234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¡Muchas gracias!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71C5F2-74A6-4F0E-9FA8-33683585ADF3}"/>
              </a:ext>
            </a:extLst>
          </p:cNvPr>
          <p:cNvSpPr/>
          <p:nvPr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F4E7B3-C185-4485-829A-F2608A2BA39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0461" y="5477261"/>
            <a:ext cx="4809916" cy="891114"/>
          </a:xfrm>
          <a:prstGeom prst="rect">
            <a:avLst/>
          </a:prstGeom>
        </p:spPr>
      </p:pic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6201888" y="5731913"/>
            <a:ext cx="5505282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@</a:t>
            </a:r>
            <a:r>
              <a:rPr lang="es-ES" sz="3200" dirty="0" err="1"/>
              <a:t>ivanirega</a:t>
            </a:r>
            <a:r>
              <a:rPr lang="es-ES" sz="3200" dirty="0"/>
              <a:t> &amp; </a:t>
            </a:r>
            <a:r>
              <a:rPr lang="es-ES" sz="3200" dirty="0" smtClean="0"/>
              <a:t>@</a:t>
            </a:r>
            <a:r>
              <a:rPr lang="es-ES" sz="3200" dirty="0" err="1"/>
              <a:t>cbastospc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940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47000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817" y="2823638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763491" y="4213267"/>
            <a:ext cx="915326" cy="54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763491" y="42355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65497" y="44297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083910" y="2685609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8872306" y="2733234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412772" y="4665700"/>
            <a:ext cx="1178297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872305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53973" y="425612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083910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168" y="1875984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069" y="3994188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386" y="1875984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47" y="4256125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495996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30" y="1663033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68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63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1929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593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561" y="513527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732505" y="2282158"/>
            <a:ext cx="1" cy="106816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087193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499838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747043" y="3836102"/>
            <a:ext cx="96855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320753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6832963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782076" y="25892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2413855" y="476593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29134" y="340854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541886" y="468734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3104463" y="2511743"/>
            <a:ext cx="0" cy="77465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8442821" y="2300813"/>
            <a:ext cx="0" cy="8264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161982" y="4584592"/>
            <a:ext cx="77100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522073" y="25127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155837" y="42152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42505" y="269738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721" y="1481663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83" y="3127267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38" y="1702118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944" y="3286395"/>
            <a:ext cx="4115038" cy="2596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8042758" y="45954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96" y="1093360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869" y="1791317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 flipV="1">
            <a:off x="6816436" y="1416526"/>
            <a:ext cx="2576060" cy="561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5647285" y="1252859"/>
            <a:ext cx="11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5624137" y="2415358"/>
            <a:ext cx="818227" cy="12065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980693" y="264503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635935" y="3504961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5576" y="3626464"/>
            <a:ext cx="4970351" cy="3079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Rectángulo 29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7936937" y="474401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363</Words>
  <Application>Microsoft Office PowerPoint</Application>
  <PresentationFormat>Panorámica</PresentationFormat>
  <Paragraphs>168</Paragraphs>
  <Slides>33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Segoe UI</vt:lpstr>
      <vt:lpstr>Tema de Office</vt:lpstr>
      <vt:lpstr>Patrones de diseño con typescript en el mundo real</vt:lpstr>
      <vt:lpstr>Presentación de PowerPoint</vt:lpstr>
      <vt:lpstr>¿Qué es un patrón?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BASTOS PEREZ-CUADRADO, Carlos</cp:lastModifiedBy>
  <cp:revision>118</cp:revision>
  <dcterms:created xsi:type="dcterms:W3CDTF">2019-10-28T11:16:59Z</dcterms:created>
  <dcterms:modified xsi:type="dcterms:W3CDTF">2019-11-01T20:29:17Z</dcterms:modified>
</cp:coreProperties>
</file>