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91" r:id="rId15"/>
    <p:sldId id="292" r:id="rId16"/>
    <p:sldId id="293" r:id="rId17"/>
    <p:sldId id="267" r:id="rId18"/>
    <p:sldId id="269" r:id="rId19"/>
    <p:sldId id="268" r:id="rId20"/>
    <p:sldId id="270" r:id="rId21"/>
    <p:sldId id="271" r:id="rId22"/>
    <p:sldId id="281" r:id="rId23"/>
    <p:sldId id="282" r:id="rId24"/>
    <p:sldId id="283" r:id="rId25"/>
    <p:sldId id="284" r:id="rId26"/>
    <p:sldId id="294" r:id="rId27"/>
    <p:sldId id="295" r:id="rId28"/>
    <p:sldId id="296" r:id="rId29"/>
    <p:sldId id="272" r:id="rId30"/>
    <p:sldId id="273" r:id="rId31"/>
    <p:sldId id="274" r:id="rId32"/>
    <p:sldId id="275" r:id="rId33"/>
    <p:sldId id="276" r:id="rId34"/>
    <p:sldId id="297" r:id="rId35"/>
    <p:sldId id="298" r:id="rId36"/>
    <p:sldId id="299" r:id="rId37"/>
    <p:sldId id="277" r:id="rId38"/>
    <p:sldId id="278" r:id="rId39"/>
    <p:sldId id="279" r:id="rId40"/>
    <p:sldId id="28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811152" y="2274299"/>
            <a:ext cx="14676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6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Singleton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30" y="1745972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4" y="4634105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49092" y="3641447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5249091" y="396217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3" y="116706"/>
            <a:ext cx="6243688" cy="369879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75" y="441300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900857" y="3815498"/>
            <a:ext cx="0" cy="5975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8900856" y="394497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188294" y="249558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4" y="2946154"/>
            <a:ext cx="5324475" cy="2933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Composite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1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21" y="1972583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63" y="3820173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569" y="3820173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3821940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11213" y="2753633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794471" y="2753633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8261321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9386817" y="5902658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" y="5250230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2634321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718403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702231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698965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51850" y="4859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1251415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975190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2538755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975190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2397067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28908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29838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91913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17904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9788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View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(MVVM)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9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100EEAD-5007-4563-B3A6-F4D7A44A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88" y="431999"/>
            <a:ext cx="5124450" cy="1543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365448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stCxn id="19" idx="0"/>
            <a:endCxn id="20" idx="3"/>
          </p:cNvCxnSpPr>
          <p:nvPr/>
        </p:nvCxnSpPr>
        <p:spPr>
          <a:xfrm flipH="1" flipV="1">
            <a:off x="3190089" y="1975048"/>
            <a:ext cx="2417270" cy="116672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913144" y="22515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123569" y="1975049"/>
            <a:ext cx="1878344" cy="116672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321205" y="2156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009314" y="2005806"/>
            <a:ext cx="1676480" cy="1100717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602317" y="228025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6AD09E-F426-4396-A0E1-5B83C215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5" y="3745599"/>
            <a:ext cx="6915150" cy="1819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393B52-AD30-488F-8F05-22AB5631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7" y="277666"/>
            <a:ext cx="5133975" cy="7905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049953-0398-413A-A6EA-4797B7B4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340" y="2054161"/>
            <a:ext cx="3959112" cy="45299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4E6AF9-10D1-4B97-95E8-1CC8F2393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15" y="1543615"/>
            <a:ext cx="5057073" cy="1493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504688" y="2290506"/>
            <a:ext cx="2439654" cy="9608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 rot="212874">
            <a:off x="6267226" y="192698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7C6FCCA-4E6E-4BC4-95D7-B96C0906C0C3}"/>
              </a:ext>
            </a:extLst>
          </p:cNvPr>
          <p:cNvCxnSpPr>
            <a:cxnSpLocks/>
          </p:cNvCxnSpPr>
          <p:nvPr/>
        </p:nvCxnSpPr>
        <p:spPr>
          <a:xfrm flipH="1">
            <a:off x="6181344" y="3301878"/>
            <a:ext cx="1762997" cy="41767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67A2F72-0395-49BC-999E-DBDDA14360B9}"/>
              </a:ext>
            </a:extLst>
          </p:cNvPr>
          <p:cNvSpPr txBox="1"/>
          <p:nvPr/>
        </p:nvSpPr>
        <p:spPr>
          <a:xfrm rot="20864610">
            <a:off x="6748034" y="29995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9336465" y="1068241"/>
            <a:ext cx="587431" cy="98592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8541822" y="13765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 flipH="1" flipV="1">
            <a:off x="9918040" y="1068241"/>
            <a:ext cx="587431" cy="98592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10336109" y="13765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290</Words>
  <Application>Microsoft Office PowerPoint</Application>
  <PresentationFormat>Panorámica</PresentationFormat>
  <Paragraphs>111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Singleton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Composite pattern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Model View ViewModel (MVVM) pattern</vt:lpstr>
      <vt:lpstr>Presentación de PowerPoint</vt:lpstr>
      <vt:lpstr>Presentación de PowerPoint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34</cp:revision>
  <dcterms:created xsi:type="dcterms:W3CDTF">2019-10-28T11:16:59Z</dcterms:created>
  <dcterms:modified xsi:type="dcterms:W3CDTF">2019-10-29T12:46:32Z</dcterms:modified>
</cp:coreProperties>
</file>