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86" r:id="rId4"/>
    <p:sldId id="287" r:id="rId5"/>
    <p:sldId id="285" r:id="rId6"/>
    <p:sldId id="262" r:id="rId7"/>
    <p:sldId id="260" r:id="rId8"/>
    <p:sldId id="261" r:id="rId9"/>
    <p:sldId id="264" r:id="rId10"/>
    <p:sldId id="265" r:id="rId11"/>
    <p:sldId id="288" r:id="rId12"/>
    <p:sldId id="289" r:id="rId13"/>
    <p:sldId id="290" r:id="rId14"/>
    <p:sldId id="291" r:id="rId15"/>
    <p:sldId id="292" r:id="rId16"/>
    <p:sldId id="293" r:id="rId17"/>
    <p:sldId id="267" r:id="rId18"/>
    <p:sldId id="269" r:id="rId19"/>
    <p:sldId id="268" r:id="rId20"/>
    <p:sldId id="270" r:id="rId21"/>
    <p:sldId id="271" r:id="rId22"/>
    <p:sldId id="281" r:id="rId23"/>
    <p:sldId id="282" r:id="rId24"/>
    <p:sldId id="283" r:id="rId25"/>
    <p:sldId id="284" r:id="rId26"/>
    <p:sldId id="294" r:id="rId27"/>
    <p:sldId id="295" r:id="rId28"/>
    <p:sldId id="296" r:id="rId29"/>
    <p:sldId id="272" r:id="rId30"/>
    <p:sldId id="300" r:id="rId31"/>
    <p:sldId id="274" r:id="rId32"/>
    <p:sldId id="275" r:id="rId33"/>
    <p:sldId id="302" r:id="rId34"/>
    <p:sldId id="303" r:id="rId35"/>
    <p:sldId id="306" r:id="rId36"/>
    <p:sldId id="301" r:id="rId37"/>
    <p:sldId id="305" r:id="rId38"/>
    <p:sldId id="307" r:id="rId39"/>
    <p:sldId id="273" r:id="rId40"/>
    <p:sldId id="304" r:id="rId41"/>
    <p:sldId id="308" r:id="rId42"/>
    <p:sldId id="276" r:id="rId43"/>
    <p:sldId id="297" r:id="rId44"/>
    <p:sldId id="298" r:id="rId45"/>
    <p:sldId id="299" r:id="rId46"/>
    <p:sldId id="277" r:id="rId47"/>
    <p:sldId id="278" r:id="rId48"/>
    <p:sldId id="279" r:id="rId49"/>
    <p:sldId id="28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6811152" y="2274299"/>
            <a:ext cx="146768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6902618" y="193574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836" y="1817099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7" y="1164636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27" y="4437582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484863" y="402063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Singleton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30" y="1745972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04" y="4634105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249092" y="3641447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5249091" y="396217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13" y="116706"/>
            <a:ext cx="6243688" cy="369879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75" y="441300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8900857" y="3815498"/>
            <a:ext cx="0" cy="5975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8900856" y="394497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188294" y="249558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4" y="2946154"/>
            <a:ext cx="5324475" cy="2933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Builder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Flyweight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19" y="1330496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600325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20" y="1197984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08" y="4512937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491645" y="210347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491645" y="1921884"/>
            <a:ext cx="1" cy="67844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175796" y="41074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639825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696683" y="3014662"/>
            <a:ext cx="2077136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65A437-33A2-461A-85B2-0765BA3B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27" y="1158874"/>
            <a:ext cx="5029200" cy="1447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F44CC5-D36B-47E9-9262-322431FF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27" y="3966729"/>
            <a:ext cx="5238750" cy="1238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93FEC0-472F-49E1-A7EC-B9EFA7493567}"/>
              </a:ext>
            </a:extLst>
          </p:cNvPr>
          <p:cNvSpPr txBox="1"/>
          <p:nvPr/>
        </p:nvSpPr>
        <p:spPr>
          <a:xfrm>
            <a:off x="5435600" y="274577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673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Composite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18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21" y="1972583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63" y="3820173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569" y="3820173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3821940" y="30603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11213" y="2753633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794471" y="2753633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8261321" y="30603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9386817" y="5902658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9" y="5250230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2634321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718403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702231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698965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51850" y="4859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1251415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975190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2538755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975190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2397067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28908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29838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91913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17904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9788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74073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Strategy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57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25" y="1101933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72" y="831723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72" y="2358548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0" y="2358547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0" y="4402312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220430" y="40073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888843" y="1593723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738560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702772" y="1593723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249275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6918780" y="2816433"/>
            <a:ext cx="125724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78417" y="24913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277441" y="3087902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225868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" y="3127409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1917666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59" y="16086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08790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6520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8" y="3655797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>
            <a:off x="2909830" y="82022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41759" y="734496"/>
            <a:ext cx="0" cy="4913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5085635" y="1388186"/>
            <a:ext cx="1645735" cy="3226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15948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1388186"/>
            <a:ext cx="875319" cy="1015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2611164"/>
            <a:ext cx="1" cy="47673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79319" y="264150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5216982" y="635858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4D0A3BB-A078-423C-B55A-B0DF40F77A9B}"/>
              </a:ext>
            </a:extLst>
          </p:cNvPr>
          <p:cNvSpPr txBox="1"/>
          <p:nvPr/>
        </p:nvSpPr>
        <p:spPr>
          <a:xfrm>
            <a:off x="9483407" y="603541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Observer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94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5594BA5-75F8-45CB-9C25-B87DC471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69" y="203073"/>
            <a:ext cx="4095750" cy="125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42DA08-07A8-4592-A067-A54B78B1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90" y="1974407"/>
            <a:ext cx="5435708" cy="32310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F21517B-AFE6-4534-8D48-19A845A99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90" y="1107257"/>
            <a:ext cx="2133600" cy="6667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E0B413-700B-43D0-B251-DAC03E8FA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02" y="2486471"/>
            <a:ext cx="4143375" cy="7334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A2473-D34E-4925-A700-B70C80DB5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06" y="4000500"/>
            <a:ext cx="4384768" cy="26721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086D6-AC90-4253-9770-B09D2DF51D7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2409290" y="1774007"/>
            <a:ext cx="0" cy="7124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DBD17B-E640-4BC7-A2C1-1B181AB12B1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36544" y="1460373"/>
            <a:ext cx="0" cy="5140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B08572-A362-4A23-ACE4-11F9311FFFFF}"/>
              </a:ext>
            </a:extLst>
          </p:cNvPr>
          <p:cNvSpPr txBox="1"/>
          <p:nvPr/>
        </p:nvSpPr>
        <p:spPr>
          <a:xfrm>
            <a:off x="2409289" y="195605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583B83-0817-44C5-8EEC-76AB33E83EC7}"/>
              </a:ext>
            </a:extLst>
          </p:cNvPr>
          <p:cNvSpPr txBox="1"/>
          <p:nvPr/>
        </p:nvSpPr>
        <p:spPr>
          <a:xfrm>
            <a:off x="9136544" y="153272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34564FE-B809-4BE0-9962-E12A1E1C3AD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4480977" y="2853184"/>
            <a:ext cx="1937713" cy="73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0A1768-8CAE-4B4D-B7E6-7F5B4660D0B3}"/>
              </a:ext>
            </a:extLst>
          </p:cNvPr>
          <p:cNvSpPr txBox="1"/>
          <p:nvPr/>
        </p:nvSpPr>
        <p:spPr>
          <a:xfrm>
            <a:off x="5250025" y="278510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5742C75-7357-47DB-8042-C59E3670D417}"/>
              </a:ext>
            </a:extLst>
          </p:cNvPr>
          <p:cNvSpPr txBox="1"/>
          <p:nvPr/>
        </p:nvSpPr>
        <p:spPr>
          <a:xfrm>
            <a:off x="216508" y="358570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6D64CE-EE35-4FEE-95BD-469E2FB1A632}"/>
              </a:ext>
            </a:extLst>
          </p:cNvPr>
          <p:cNvCxnSpPr>
            <a:cxnSpLocks/>
          </p:cNvCxnSpPr>
          <p:nvPr/>
        </p:nvCxnSpPr>
        <p:spPr>
          <a:xfrm flipV="1">
            <a:off x="4601674" y="4198324"/>
            <a:ext cx="1769501" cy="684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6FEB93-DD09-40EE-94E5-76358D20216A}"/>
              </a:ext>
            </a:extLst>
          </p:cNvPr>
          <p:cNvSpPr txBox="1"/>
          <p:nvPr/>
        </p:nvSpPr>
        <p:spPr>
          <a:xfrm>
            <a:off x="4798315" y="41155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338856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02841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A5C97-7C2A-4E60-9BEC-0EFA80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325565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DA9C15-C4AC-4654-BF88-17897BA4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47" y="511303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7" y="1411416"/>
            <a:ext cx="5067300" cy="5057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93" y="1607604"/>
            <a:ext cx="5048250" cy="506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10219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40" y="1603035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451799" y="357097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231472"/>
            <a:ext cx="2189533" cy="1446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BFD652-925C-499C-9079-BBF36DCD54D4}"/>
              </a:ext>
            </a:extLst>
          </p:cNvPr>
          <p:cNvSpPr txBox="1"/>
          <p:nvPr/>
        </p:nvSpPr>
        <p:spPr>
          <a:xfrm>
            <a:off x="4949599" y="4437005"/>
            <a:ext cx="137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 and updates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</p:cNvCxnSpPr>
          <p:nvPr/>
        </p:nvCxnSpPr>
        <p:spPr>
          <a:xfrm flipH="1">
            <a:off x="4098077" y="3526910"/>
            <a:ext cx="2227740" cy="149552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2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Mediator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85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7D5173E-68ED-4CB9-B8B3-C75B37E0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20" y="667304"/>
            <a:ext cx="2390775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898126-78B1-40B7-90C4-890AD38D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00" y="2587021"/>
            <a:ext cx="3781425" cy="7715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1A354-69C0-4961-9141-CF909426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02" y="2587021"/>
            <a:ext cx="3848100" cy="752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F2AC9E6-F6D3-4139-B8D4-1705BBDAD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121" y="4091971"/>
            <a:ext cx="3533775" cy="2238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E477A2-BA93-4B59-BE4C-D41FF49C2E8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4290413" y="1448354"/>
            <a:ext cx="2740595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C2B105-3330-4FDE-8278-ED11223BBBD0}"/>
              </a:ext>
            </a:extLst>
          </p:cNvPr>
          <p:cNvSpPr txBox="1"/>
          <p:nvPr/>
        </p:nvSpPr>
        <p:spPr>
          <a:xfrm>
            <a:off x="4230899" y="167389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5A241B-FACE-44E7-A47B-B6B59513538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7031008" y="1448354"/>
            <a:ext cx="2619344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191663-A16A-4BC0-8120-6ACAD429A1D0}"/>
              </a:ext>
            </a:extLst>
          </p:cNvPr>
          <p:cNvSpPr txBox="1"/>
          <p:nvPr/>
        </p:nvSpPr>
        <p:spPr>
          <a:xfrm>
            <a:off x="8454899" y="16498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0F4F8A-303F-47CA-BF47-DC7C1FC9C5B1}"/>
              </a:ext>
            </a:extLst>
          </p:cNvPr>
          <p:cNvCxnSpPr>
            <a:cxnSpLocks/>
            <a:stCxn id="18" idx="1"/>
            <a:endCxn id="13" idx="2"/>
          </p:cNvCxnSpPr>
          <p:nvPr/>
        </p:nvCxnSpPr>
        <p:spPr>
          <a:xfrm flipH="1" flipV="1">
            <a:off x="4290413" y="3358546"/>
            <a:ext cx="973708" cy="18526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902AC-EBE4-47D2-84C7-52C946113453}"/>
              </a:ext>
            </a:extLst>
          </p:cNvPr>
          <p:cNvSpPr txBox="1"/>
          <p:nvPr/>
        </p:nvSpPr>
        <p:spPr>
          <a:xfrm>
            <a:off x="3971819" y="3902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9BB2E5-D414-41A5-A5C5-D936BBF42CE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8797896" y="3339496"/>
            <a:ext cx="852456" cy="18716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C8BD20-2C1F-4506-A664-D56156685A84}"/>
              </a:ext>
            </a:extLst>
          </p:cNvPr>
          <p:cNvSpPr txBox="1"/>
          <p:nvPr/>
        </p:nvSpPr>
        <p:spPr>
          <a:xfrm>
            <a:off x="9345728" y="3902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412169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1" y="206946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92" y="300501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02841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0" y="110219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603035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259488" y="381247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534539"/>
            <a:ext cx="1699041" cy="1143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98077" y="4678231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2DC123-1AF0-4E7C-8747-F7958CD441F1}"/>
              </a:ext>
            </a:extLst>
          </p:cNvPr>
          <p:cNvSpPr txBox="1"/>
          <p:nvPr/>
        </p:nvSpPr>
        <p:spPr>
          <a:xfrm>
            <a:off x="5723859" y="430890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</p:cNvCxnSpPr>
          <p:nvPr/>
        </p:nvCxnSpPr>
        <p:spPr>
          <a:xfrm flipH="1">
            <a:off x="4098077" y="2432482"/>
            <a:ext cx="1481704" cy="9965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 flipH="1">
            <a:off x="4098077" y="5921406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5442408" y="55520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4330284" y="240869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335854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Memento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71" y="3426311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14612" y="4815940"/>
            <a:ext cx="12066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860303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8392C8C-FACC-4ECF-A7BA-DF180B59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63" y="956187"/>
            <a:ext cx="4095750" cy="1628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8452B2-EBF7-458F-BA16-E5BADC9F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36" y="3099314"/>
            <a:ext cx="4000500" cy="3476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32DCE4-69A0-4BDD-A651-B579636C5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56" y="1249799"/>
            <a:ext cx="5685453" cy="104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5C7165-BD4A-4AB9-976B-E680B202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" y="3671852"/>
            <a:ext cx="4772025" cy="2781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E8031D-5340-4D95-87F4-D6286DA74AB3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4580613" y="1770574"/>
            <a:ext cx="173484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75F0BB-CAC2-4D70-93A4-8FF455B10CD7}"/>
              </a:ext>
            </a:extLst>
          </p:cNvPr>
          <p:cNvSpPr txBox="1"/>
          <p:nvPr/>
        </p:nvSpPr>
        <p:spPr>
          <a:xfrm>
            <a:off x="4865976" y="140124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C15358-5602-4ECC-98DC-20B5066F4BFC}"/>
              </a:ext>
            </a:extLst>
          </p:cNvPr>
          <p:cNvSpPr txBox="1"/>
          <p:nvPr/>
        </p:nvSpPr>
        <p:spPr>
          <a:xfrm>
            <a:off x="484863" y="32443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44E2DC-53A8-4398-92E6-2E09B55658C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580614" y="2584963"/>
            <a:ext cx="2843022" cy="22526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F385E5-F519-4AB5-A7BA-D080107A5515}"/>
              </a:ext>
            </a:extLst>
          </p:cNvPr>
          <p:cNvSpPr txBox="1"/>
          <p:nvPr/>
        </p:nvSpPr>
        <p:spPr>
          <a:xfrm>
            <a:off x="5775318" y="2921168"/>
            <a:ext cx="16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restores</a:t>
            </a:r>
          </a:p>
        </p:txBody>
      </p:sp>
    </p:spTree>
    <p:extLst>
      <p:ext uri="{BB962C8B-B14F-4D97-AF65-F5344CB8AC3E}">
        <p14:creationId xmlns:p14="http://schemas.microsoft.com/office/powerpoint/2010/main" val="3966714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3" y="432112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8" y="3244539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02841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0" y="110219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603035"/>
            <a:ext cx="3419475" cy="9144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920143" y="936594"/>
            <a:ext cx="2256592" cy="83280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>
            <a:off x="3995977" y="5921405"/>
            <a:ext cx="438320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5442408" y="55520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8719212" y="8614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F304E9-C7A4-4298-BD89-EF44FFD1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9183" y="1769402"/>
            <a:ext cx="3595103" cy="482157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9DDE9-CD0A-41C9-8369-600AB3DEA5E0}"/>
              </a:ext>
            </a:extLst>
          </p:cNvPr>
          <p:cNvSpPr txBox="1"/>
          <p:nvPr/>
        </p:nvSpPr>
        <p:spPr>
          <a:xfrm>
            <a:off x="8581757" y="2048241"/>
            <a:ext cx="1712560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5785D1-0C47-42DC-8BB6-B464282C0E5C}"/>
              </a:ext>
            </a:extLst>
          </p:cNvPr>
          <p:cNvSpPr txBox="1"/>
          <p:nvPr/>
        </p:nvSpPr>
        <p:spPr>
          <a:xfrm>
            <a:off x="9041448" y="4081425"/>
            <a:ext cx="1813656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61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UI Patterns</a:t>
            </a:r>
          </a:p>
        </p:txBody>
      </p:sp>
    </p:spTree>
    <p:extLst>
      <p:ext uri="{BB962C8B-B14F-4D97-AF65-F5344CB8AC3E}">
        <p14:creationId xmlns:p14="http://schemas.microsoft.com/office/powerpoint/2010/main" val="2266296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Model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View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(MVVM)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99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89" y="1365448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stCxn id="19" idx="0"/>
            <a:endCxn id="20" idx="3"/>
          </p:cNvCxnSpPr>
          <p:nvPr/>
        </p:nvCxnSpPr>
        <p:spPr>
          <a:xfrm flipH="1" flipV="1">
            <a:off x="3190089" y="1975048"/>
            <a:ext cx="2417270" cy="116672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913144" y="22515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123569" y="1975049"/>
            <a:ext cx="1878344" cy="116672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321205" y="2156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009314" y="1944088"/>
            <a:ext cx="1803404" cy="11624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602317" y="228025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891" y="1201138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122993" y="4304236"/>
            <a:ext cx="201464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609059" y="399671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33721" y="1089348"/>
            <a:ext cx="588266" cy="841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7360795" y="132527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 flipH="1" flipV="1">
            <a:off x="8547902" y="1090420"/>
            <a:ext cx="587430" cy="840113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8946221" y="132527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71" y="374973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00" y="3395989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930533"/>
            <a:ext cx="4711778" cy="474740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Page-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Object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1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8" y="3308109"/>
            <a:ext cx="4785360" cy="29908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8" y="252067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48" y="3124301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964143" y="2514600"/>
            <a:ext cx="2587" cy="609701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964141" y="265017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5282744" y="44342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5105698" y="4803534"/>
            <a:ext cx="11154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" y="2087591"/>
            <a:ext cx="5179886" cy="433553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5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04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407891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87782" y="4255358"/>
            <a:ext cx="763833" cy="58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9067097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9067097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A053BAB-5B07-4515-A730-99649EA7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330</Words>
  <Application>Microsoft Office PowerPoint</Application>
  <PresentationFormat>Panorámica</PresentationFormat>
  <Paragraphs>139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Tema de Office</vt:lpstr>
      <vt:lpstr>Creational Patterns</vt:lpstr>
      <vt:lpstr>Builder pattern</vt:lpstr>
      <vt:lpstr>Presentación de PowerPoint</vt:lpstr>
      <vt:lpstr>Presentación de PowerPoint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Prototype pattern</vt:lpstr>
      <vt:lpstr>Presentación de PowerPoint</vt:lpstr>
      <vt:lpstr>Presentación de PowerPoint</vt:lpstr>
      <vt:lpstr>Singleton pattern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  <vt:lpstr>Flyweight pattern</vt:lpstr>
      <vt:lpstr>Presentación de PowerPoint</vt:lpstr>
      <vt:lpstr>Presentación de PowerPoint</vt:lpstr>
      <vt:lpstr>Presentación de PowerPoint</vt:lpstr>
      <vt:lpstr>Composite pattern</vt:lpstr>
      <vt:lpstr>Presentación de PowerPoint</vt:lpstr>
      <vt:lpstr>Presentación de PowerPoint</vt:lpstr>
      <vt:lpstr>Behavioral Patterns</vt:lpstr>
      <vt:lpstr>Strategy pattern</vt:lpstr>
      <vt:lpstr>Presentación de PowerPoint</vt:lpstr>
      <vt:lpstr>Presentación de PowerPoint</vt:lpstr>
      <vt:lpstr>Observer pattern</vt:lpstr>
      <vt:lpstr>Presentación de PowerPoint</vt:lpstr>
      <vt:lpstr>Presentación de PowerPoint</vt:lpstr>
      <vt:lpstr>Mediator pattern</vt:lpstr>
      <vt:lpstr>Presentación de PowerPoint</vt:lpstr>
      <vt:lpstr>Presentación de PowerPoint</vt:lpstr>
      <vt:lpstr>Memento pattern</vt:lpstr>
      <vt:lpstr>Presentación de PowerPoint</vt:lpstr>
      <vt:lpstr>Presentación de PowerPoint</vt:lpstr>
      <vt:lpstr>UI Patterns</vt:lpstr>
      <vt:lpstr>Model View ViewModel (MVVM) pattern</vt:lpstr>
      <vt:lpstr>Presentación de PowerPoint</vt:lpstr>
      <vt:lpstr>Presentación de PowerPoint</vt:lpstr>
      <vt:lpstr>Page-Object pattern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50</cp:revision>
  <dcterms:created xsi:type="dcterms:W3CDTF">2019-10-28T11:16:59Z</dcterms:created>
  <dcterms:modified xsi:type="dcterms:W3CDTF">2019-10-30T12:23:09Z</dcterms:modified>
</cp:coreProperties>
</file>