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72" r:id="rId30"/>
    <p:sldId id="273" r:id="rId31"/>
    <p:sldId id="274" r:id="rId32"/>
    <p:sldId id="275" r:id="rId33"/>
    <p:sldId id="276" r:id="rId34"/>
    <p:sldId id="297" r:id="rId35"/>
    <p:sldId id="298" r:id="rId36"/>
    <p:sldId id="299" r:id="rId37"/>
    <p:sldId id="277" r:id="rId38"/>
    <p:sldId id="278" r:id="rId39"/>
    <p:sldId id="279" r:id="rId40"/>
    <p:sldId id="28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Composite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1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21" y="1972583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63" y="3820173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69" y="3820173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3821940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11213" y="2753633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794471" y="2753633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8261321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9386817" y="5902658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" y="5250230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2634321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718403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702231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698965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51850" y="4859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1251415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975190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2538755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975190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2397067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28908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29838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91913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17904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9788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View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(MVVM)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89" y="1365448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flipH="1" flipV="1">
            <a:off x="3190089" y="1975048"/>
            <a:ext cx="2417270" cy="116672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913144" y="22515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123569" y="1975049"/>
            <a:ext cx="1878344" cy="116672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321205" y="2156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009314" y="1944088"/>
            <a:ext cx="1803404" cy="11624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602317" y="228025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91" y="1201138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122993" y="4304236"/>
            <a:ext cx="20146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609059" y="399671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33721" y="1089348"/>
            <a:ext cx="588266" cy="841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7360795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 flipH="1" flipV="1">
            <a:off x="8547902" y="1090420"/>
            <a:ext cx="587430" cy="840113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8946221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71" y="374973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0" y="3395989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930533"/>
            <a:ext cx="4711778" cy="474740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289</Words>
  <Application>Microsoft Office PowerPoint</Application>
  <PresentationFormat>Panorámica</PresentationFormat>
  <Paragraphs>110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Composite pattern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Model View ViewModel (MVVM) pattern</vt:lpstr>
      <vt:lpstr>Presentación de PowerPoint</vt:lpstr>
      <vt:lpstr>Presentación de PowerPoint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36</cp:revision>
  <dcterms:created xsi:type="dcterms:W3CDTF">2019-10-28T11:16:59Z</dcterms:created>
  <dcterms:modified xsi:type="dcterms:W3CDTF">2019-10-30T11:35:16Z</dcterms:modified>
</cp:coreProperties>
</file>