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2" r:id="rId4"/>
    <p:sldId id="260" r:id="rId5"/>
    <p:sldId id="261" r:id="rId6"/>
    <p:sldId id="264" r:id="rId7"/>
    <p:sldId id="265" r:id="rId8"/>
    <p:sldId id="267" r:id="rId9"/>
    <p:sldId id="269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167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Creational Patterns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pattern</dc:title>
  <dc:creator>Iván Reinoso García</dc:creator>
  <cp:lastModifiedBy>Iván Reinoso García</cp:lastModifiedBy>
  <cp:revision>40</cp:revision>
  <dcterms:created xsi:type="dcterms:W3CDTF">2019-10-16T14:31:56Z</dcterms:created>
  <dcterms:modified xsi:type="dcterms:W3CDTF">2019-10-26T10:14:58Z</dcterms:modified>
</cp:coreProperties>
</file>